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5"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6327"/>
  </p:normalViewPr>
  <p:slideViewPr>
    <p:cSldViewPr snapToGrid="0">
      <p:cViewPr varScale="1">
        <p:scale>
          <a:sx n="128" d="100"/>
          <a:sy n="128" d="100"/>
        </p:scale>
        <p:origin x="48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E1A06-8754-4870-9E44-E39BADAD98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527F020-BBC3-49BB-91C2-5B2CBD64B3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67C0C22-EBDA-4130-87AE-CB28BC19B077}"/>
              </a:ext>
            </a:extLst>
          </p:cNvPr>
          <p:cNvSpPr>
            <a:spLocks noGrp="1"/>
          </p:cNvSpPr>
          <p:nvPr>
            <p:ph type="dt" sz="half" idx="10"/>
          </p:nvPr>
        </p:nvSpPr>
        <p:spPr/>
        <p:txBody>
          <a:bodyPr/>
          <a:lstStyle/>
          <a:p>
            <a:fld id="{82EDB8D0-98ED-4B86-9D5F-E61ADC70144D}" type="datetimeFigureOut">
              <a:rPr lang="en-US" smtClean="0"/>
              <a:t>6/15/23</a:t>
            </a:fld>
            <a:endParaRPr lang="en-US" dirty="0"/>
          </a:p>
        </p:txBody>
      </p:sp>
      <p:sp>
        <p:nvSpPr>
          <p:cNvPr id="5" name="Footer Placeholder 4">
            <a:extLst>
              <a:ext uri="{FF2B5EF4-FFF2-40B4-BE49-F238E27FC236}">
                <a16:creationId xmlns:a16="http://schemas.microsoft.com/office/drawing/2014/main" id="{E2A419A8-07CA-4A4C-AEC2-C40D4D50AF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FA7B86-E610-42EA-B4DC-C2F447785273}"/>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8A7BA06D-B3FF-4E91-8639-B4569AE3AA23}"/>
              </a:ext>
            </a:extLst>
          </p:cNvPr>
          <p:cNvSpPr/>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Arc 7">
            <a:extLst>
              <a:ext uri="{FF2B5EF4-FFF2-40B4-BE49-F238E27FC236}">
                <a16:creationId xmlns:a16="http://schemas.microsoft.com/office/drawing/2014/main" id="{2B30C86D-5A07-48BC-9C9D-6F9A2DB1E9E1}"/>
              </a:ext>
            </a:extLst>
          </p:cNvPr>
          <p:cNvSpPr/>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60117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6E5D1-6D19-4E7F-9B4E-42326B7716F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AD2A06C-F91A-4ADC-9CD2-61F0A4D7EE1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43AA9A-2280-4F63-8B3D-20742AE6901F}"/>
              </a:ext>
            </a:extLst>
          </p:cNvPr>
          <p:cNvSpPr>
            <a:spLocks noGrp="1"/>
          </p:cNvSpPr>
          <p:nvPr>
            <p:ph type="dt" sz="half" idx="10"/>
          </p:nvPr>
        </p:nvSpPr>
        <p:spPr/>
        <p:txBody>
          <a:bodyPr/>
          <a:lstStyle/>
          <a:p>
            <a:fld id="{82EDB8D0-98ED-4B86-9D5F-E61ADC70144D}" type="datetimeFigureOut">
              <a:rPr lang="en-US" smtClean="0"/>
              <a:t>6/15/23</a:t>
            </a:fld>
            <a:endParaRPr lang="en-US"/>
          </a:p>
        </p:txBody>
      </p:sp>
      <p:sp>
        <p:nvSpPr>
          <p:cNvPr id="5" name="Footer Placeholder 4">
            <a:extLst>
              <a:ext uri="{FF2B5EF4-FFF2-40B4-BE49-F238E27FC236}">
                <a16:creationId xmlns:a16="http://schemas.microsoft.com/office/drawing/2014/main" id="{E40D986B-E58E-43B6-8A80-FFA9D8F748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140D36-2E71-4F27-967F-7A3E4C6EE197}"/>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C1609904-5327-4D2C-A445-B270A00F3B5F}"/>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id="{30FC7BEC-08C5-4D95-9C84-B48BC8AD1C94}"/>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2403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1FEA3D-0C7F-45CD-B6A0-942F707B363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E8B8A12-BCE6-4D03-A637-1DEC8924BEF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749755-9FF4-428A-AEB7-1A6477466741}"/>
              </a:ext>
            </a:extLst>
          </p:cNvPr>
          <p:cNvSpPr>
            <a:spLocks noGrp="1"/>
          </p:cNvSpPr>
          <p:nvPr>
            <p:ph type="dt" sz="half" idx="10"/>
          </p:nvPr>
        </p:nvSpPr>
        <p:spPr/>
        <p:txBody>
          <a:bodyPr/>
          <a:lstStyle/>
          <a:p>
            <a:fld id="{82EDB8D0-98ED-4B86-9D5F-E61ADC70144D}" type="datetimeFigureOut">
              <a:rPr lang="en-US" smtClean="0"/>
              <a:t>6/15/23</a:t>
            </a:fld>
            <a:endParaRPr lang="en-US"/>
          </a:p>
        </p:txBody>
      </p:sp>
      <p:sp>
        <p:nvSpPr>
          <p:cNvPr id="5" name="Footer Placeholder 4">
            <a:extLst>
              <a:ext uri="{FF2B5EF4-FFF2-40B4-BE49-F238E27FC236}">
                <a16:creationId xmlns:a16="http://schemas.microsoft.com/office/drawing/2014/main" id="{A5141836-11E2-49FD-877D-53B74514A9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D24C42-4B05-4EEF-BE14-29041EC9C0E5}"/>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5BADDEB1-F604-408B-B02A-A2814606E6AF}"/>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id="{D8DF7987-332F-4D6C-81C3-990F39C76C96}"/>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51535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FF209-11EE-4A3F-9685-A155FECD0DC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A47AF11-F208-4FDA-9E19-D6CA3472134E}"/>
              </a:ext>
            </a:extLst>
          </p:cNvPr>
          <p:cNvSpPr>
            <a:spLocks noGrp="1"/>
          </p:cNvSpPr>
          <p:nvPr>
            <p:ph idx="1"/>
          </p:nvPr>
        </p:nvSpPr>
        <p:spPr>
          <a:xfrm>
            <a:off x="838200" y="1825625"/>
            <a:ext cx="10515600" cy="38597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E82FA1-02B7-467E-9F16-D178149407C5}"/>
              </a:ext>
            </a:extLst>
          </p:cNvPr>
          <p:cNvSpPr>
            <a:spLocks noGrp="1"/>
          </p:cNvSpPr>
          <p:nvPr>
            <p:ph type="dt" sz="half" idx="10"/>
          </p:nvPr>
        </p:nvSpPr>
        <p:spPr/>
        <p:txBody>
          <a:bodyPr/>
          <a:lstStyle/>
          <a:p>
            <a:fld id="{82EDB8D0-98ED-4B86-9D5F-E61ADC70144D}" type="datetimeFigureOut">
              <a:rPr lang="en-US" smtClean="0"/>
              <a:t>6/15/23</a:t>
            </a:fld>
            <a:endParaRPr lang="en-US" dirty="0"/>
          </a:p>
        </p:txBody>
      </p:sp>
      <p:sp>
        <p:nvSpPr>
          <p:cNvPr id="5" name="Footer Placeholder 4">
            <a:extLst>
              <a:ext uri="{FF2B5EF4-FFF2-40B4-BE49-F238E27FC236}">
                <a16:creationId xmlns:a16="http://schemas.microsoft.com/office/drawing/2014/main" id="{6D389247-FB8A-4494-859B-B3754B02A5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CA5B62-3338-46A5-B381-A63B88CB0DDA}"/>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23DA7759-3209-4FE2-96D1-4EEDD81E9EA0}"/>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id="{41460DAD-8769-4C9F-9C8C-BB0443909D76}"/>
              </a:ext>
            </a:extLst>
          </p:cNvPr>
          <p:cNvSpPr/>
          <p:nvPr/>
        </p:nvSpPr>
        <p:spPr>
          <a:xfrm flipH="1">
            <a:off x="12353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62913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C0001-5D76-45A0-A9F4-7172BDDD5D2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E1462C4-0E4B-4DB7-A8BF-FE55142760A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AA5F313-1240-47AE-A026-7F349292B5CA}"/>
              </a:ext>
            </a:extLst>
          </p:cNvPr>
          <p:cNvSpPr>
            <a:spLocks noGrp="1"/>
          </p:cNvSpPr>
          <p:nvPr>
            <p:ph type="dt" sz="half" idx="10"/>
          </p:nvPr>
        </p:nvSpPr>
        <p:spPr/>
        <p:txBody>
          <a:bodyPr/>
          <a:lstStyle/>
          <a:p>
            <a:fld id="{82EDB8D0-98ED-4B86-9D5F-E61ADC70144D}" type="datetimeFigureOut">
              <a:rPr lang="en-US" smtClean="0"/>
              <a:t>6/15/23</a:t>
            </a:fld>
            <a:endParaRPr lang="en-US"/>
          </a:p>
        </p:txBody>
      </p:sp>
      <p:sp>
        <p:nvSpPr>
          <p:cNvPr id="5" name="Footer Placeholder 4">
            <a:extLst>
              <a:ext uri="{FF2B5EF4-FFF2-40B4-BE49-F238E27FC236}">
                <a16:creationId xmlns:a16="http://schemas.microsoft.com/office/drawing/2014/main" id="{22448158-6132-4335-B8E1-F6A8963837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94C5B6-1598-48B4-9B3A-3078FDBE90B7}"/>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9" name="Freeform: Shape 8">
            <a:extLst>
              <a:ext uri="{FF2B5EF4-FFF2-40B4-BE49-F238E27FC236}">
                <a16:creationId xmlns:a16="http://schemas.microsoft.com/office/drawing/2014/main" id="{FEDBDD32-D3EE-4848-A112-BA814D4631CD}"/>
              </a:ext>
            </a:extLst>
          </p:cNvPr>
          <p:cNvSpPr/>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Arc 9">
            <a:extLst>
              <a:ext uri="{FF2B5EF4-FFF2-40B4-BE49-F238E27FC236}">
                <a16:creationId xmlns:a16="http://schemas.microsoft.com/office/drawing/2014/main" id="{61350361-843C-49D0-BD6A-ECDBA3842BA0}"/>
              </a:ext>
            </a:extLst>
          </p:cNvPr>
          <p:cNvSpPr/>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99328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BFD05-2CB2-4A7E-89E7-57615BA82B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F9532B8-D460-476D-816F-725E8D96C0A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6F7120F-70AF-4ED5-B364-3AA55C6B44B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3D8B65F-F709-469F-9961-4D01896CAA12}"/>
              </a:ext>
            </a:extLst>
          </p:cNvPr>
          <p:cNvSpPr>
            <a:spLocks noGrp="1"/>
          </p:cNvSpPr>
          <p:nvPr>
            <p:ph type="dt" sz="half" idx="10"/>
          </p:nvPr>
        </p:nvSpPr>
        <p:spPr/>
        <p:txBody>
          <a:bodyPr/>
          <a:lstStyle/>
          <a:p>
            <a:fld id="{82EDB8D0-98ED-4B86-9D5F-E61ADC70144D}" type="datetimeFigureOut">
              <a:rPr lang="en-US" smtClean="0"/>
              <a:t>6/15/23</a:t>
            </a:fld>
            <a:endParaRPr lang="en-US"/>
          </a:p>
        </p:txBody>
      </p:sp>
      <p:sp>
        <p:nvSpPr>
          <p:cNvPr id="6" name="Footer Placeholder 5">
            <a:extLst>
              <a:ext uri="{FF2B5EF4-FFF2-40B4-BE49-F238E27FC236}">
                <a16:creationId xmlns:a16="http://schemas.microsoft.com/office/drawing/2014/main" id="{B781C6BC-B23D-48BC-AD44-654DDB8D01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00D60B-86A1-479D-BCE8-06D2C3DBC94E}"/>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8" name="Freeform: Shape 7">
            <a:extLst>
              <a:ext uri="{FF2B5EF4-FFF2-40B4-BE49-F238E27FC236}">
                <a16:creationId xmlns:a16="http://schemas.microsoft.com/office/drawing/2014/main" id="{B4EC5136-99DA-40B5-8F79-5C3A56D38BA1}"/>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4F8FB775-26C4-41BA-837C-4478D48D215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94005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2983E-E761-4429-9203-7FE8B2DB67E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921E9B7-62BE-49BA-AC6B-55250D66277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C41A3FD-B90A-4C31-BD6B-581F9E2E0E5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60D1D55-B722-4968-B171-AF3B462DDA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71085A8-02C2-4E7F-935E-5AEECBAD19B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A8A5018-8A77-40E8-B159-4894ECF228B1}"/>
              </a:ext>
            </a:extLst>
          </p:cNvPr>
          <p:cNvSpPr>
            <a:spLocks noGrp="1"/>
          </p:cNvSpPr>
          <p:nvPr>
            <p:ph type="dt" sz="half" idx="10"/>
          </p:nvPr>
        </p:nvSpPr>
        <p:spPr/>
        <p:txBody>
          <a:bodyPr/>
          <a:lstStyle/>
          <a:p>
            <a:fld id="{82EDB8D0-98ED-4B86-9D5F-E61ADC70144D}" type="datetimeFigureOut">
              <a:rPr lang="en-US" smtClean="0"/>
              <a:t>6/15/23</a:t>
            </a:fld>
            <a:endParaRPr lang="en-US"/>
          </a:p>
        </p:txBody>
      </p:sp>
      <p:sp>
        <p:nvSpPr>
          <p:cNvPr id="8" name="Footer Placeholder 7">
            <a:extLst>
              <a:ext uri="{FF2B5EF4-FFF2-40B4-BE49-F238E27FC236}">
                <a16:creationId xmlns:a16="http://schemas.microsoft.com/office/drawing/2014/main" id="{8AD79441-8908-4461-9FDD-BCE63883709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8D29F7D-B101-4950-A2C0-F350FB26D45F}"/>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10" name="Freeform: Shape 9">
            <a:extLst>
              <a:ext uri="{FF2B5EF4-FFF2-40B4-BE49-F238E27FC236}">
                <a16:creationId xmlns:a16="http://schemas.microsoft.com/office/drawing/2014/main" id="{862D7398-9A79-4B24-9C7D-F0DEED57C70B}"/>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C07F28CD-1873-4E36-A064-2D25E0A8501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49109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11BF3-02E8-4EB7-818E-652B82CF2C9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54D3190-B78C-42F1-9D62-F523886BBE51}"/>
              </a:ext>
            </a:extLst>
          </p:cNvPr>
          <p:cNvSpPr>
            <a:spLocks noGrp="1"/>
          </p:cNvSpPr>
          <p:nvPr>
            <p:ph type="dt" sz="half" idx="10"/>
          </p:nvPr>
        </p:nvSpPr>
        <p:spPr/>
        <p:txBody>
          <a:bodyPr/>
          <a:lstStyle/>
          <a:p>
            <a:fld id="{82EDB8D0-98ED-4B86-9D5F-E61ADC70144D}" type="datetimeFigureOut">
              <a:rPr lang="en-US" smtClean="0"/>
              <a:t>6/15/23</a:t>
            </a:fld>
            <a:endParaRPr lang="en-US"/>
          </a:p>
        </p:txBody>
      </p:sp>
      <p:sp>
        <p:nvSpPr>
          <p:cNvPr id="4" name="Footer Placeholder 3">
            <a:extLst>
              <a:ext uri="{FF2B5EF4-FFF2-40B4-BE49-F238E27FC236}">
                <a16:creationId xmlns:a16="http://schemas.microsoft.com/office/drawing/2014/main" id="{EA381C40-F9FC-4D58-8508-F0632DF5A01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01CBCC-4CC2-49BD-B155-01E0F4D798BE}"/>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6" name="Freeform: Shape 5">
            <a:extLst>
              <a:ext uri="{FF2B5EF4-FFF2-40B4-BE49-F238E27FC236}">
                <a16:creationId xmlns:a16="http://schemas.microsoft.com/office/drawing/2014/main" id="{DC13EF9C-0B5A-4364-91AA-E5DD5B536E54}"/>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 name="Freeform: Shape 6">
            <a:extLst>
              <a:ext uri="{FF2B5EF4-FFF2-40B4-BE49-F238E27FC236}">
                <a16:creationId xmlns:a16="http://schemas.microsoft.com/office/drawing/2014/main" id="{8F674475-6327-490A-BD7F-084F5C07F2E4}"/>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74513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024287-C9B9-48AC-8E4D-A282DE2F44F5}"/>
              </a:ext>
            </a:extLst>
          </p:cNvPr>
          <p:cNvSpPr>
            <a:spLocks noGrp="1"/>
          </p:cNvSpPr>
          <p:nvPr>
            <p:ph type="dt" sz="half" idx="10"/>
          </p:nvPr>
        </p:nvSpPr>
        <p:spPr/>
        <p:txBody>
          <a:bodyPr/>
          <a:lstStyle/>
          <a:p>
            <a:fld id="{82EDB8D0-98ED-4B86-9D5F-E61ADC70144D}" type="datetimeFigureOut">
              <a:rPr lang="en-US" smtClean="0"/>
              <a:t>6/15/23</a:t>
            </a:fld>
            <a:endParaRPr lang="en-US"/>
          </a:p>
        </p:txBody>
      </p:sp>
      <p:sp>
        <p:nvSpPr>
          <p:cNvPr id="3" name="Footer Placeholder 2">
            <a:extLst>
              <a:ext uri="{FF2B5EF4-FFF2-40B4-BE49-F238E27FC236}">
                <a16:creationId xmlns:a16="http://schemas.microsoft.com/office/drawing/2014/main" id="{2D34C9A2-75A7-4164-B3B8-E6A9D60BA0B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CBE73CE-2859-4D49-A9EC-26AF3FBDF6A3}"/>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5" name="Freeform: Shape 4">
            <a:extLst>
              <a:ext uri="{FF2B5EF4-FFF2-40B4-BE49-F238E27FC236}">
                <a16:creationId xmlns:a16="http://schemas.microsoft.com/office/drawing/2014/main" id="{AA5ED585-FEBB-4DAD-84C0-97BEE6C360C3}"/>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Freeform: Shape 5">
            <a:extLst>
              <a:ext uri="{FF2B5EF4-FFF2-40B4-BE49-F238E27FC236}">
                <a16:creationId xmlns:a16="http://schemas.microsoft.com/office/drawing/2014/main" id="{EF6AC352-A720-4DB3-87CA-A33B0607CA2F}"/>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32363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FC812-4DB6-4F98-9404-29C191D3BA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2F0855E-0CD6-47DD-B648-4C84C783D7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D50082B-17D7-4D61-8AEB-81517D85D2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A70783-FF31-4C4E-9196-EB169B209747}"/>
              </a:ext>
            </a:extLst>
          </p:cNvPr>
          <p:cNvSpPr>
            <a:spLocks noGrp="1"/>
          </p:cNvSpPr>
          <p:nvPr>
            <p:ph type="dt" sz="half" idx="10"/>
          </p:nvPr>
        </p:nvSpPr>
        <p:spPr/>
        <p:txBody>
          <a:bodyPr/>
          <a:lstStyle/>
          <a:p>
            <a:fld id="{82EDB8D0-98ED-4B86-9D5F-E61ADC70144D}" type="datetimeFigureOut">
              <a:rPr lang="en-US" smtClean="0"/>
              <a:t>6/15/23</a:t>
            </a:fld>
            <a:endParaRPr lang="en-US"/>
          </a:p>
        </p:txBody>
      </p:sp>
      <p:sp>
        <p:nvSpPr>
          <p:cNvPr id="6" name="Footer Placeholder 5">
            <a:extLst>
              <a:ext uri="{FF2B5EF4-FFF2-40B4-BE49-F238E27FC236}">
                <a16:creationId xmlns:a16="http://schemas.microsoft.com/office/drawing/2014/main" id="{7D92E260-747D-40FD-A062-9DD5E6835A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7E50A0-1E05-49C5-88C9-46267751201F}"/>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8" name="Freeform: Shape 7">
            <a:extLst>
              <a:ext uri="{FF2B5EF4-FFF2-40B4-BE49-F238E27FC236}">
                <a16:creationId xmlns:a16="http://schemas.microsoft.com/office/drawing/2014/main" id="{2C155C63-9F58-4422-B669-F97486280671}"/>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385DBA62-0EDB-47AA-86C7-90463BC9B308}"/>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08681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D7521-E43D-41D1-B458-26B20DC6DD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2472CF2-2653-4B98-A416-D7A0A860EC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A6EF87F5-0B10-4AC7-9599-F088C5E796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A07CB7-0520-4D64-B76C-C31AC557832D}"/>
              </a:ext>
            </a:extLst>
          </p:cNvPr>
          <p:cNvSpPr>
            <a:spLocks noGrp="1"/>
          </p:cNvSpPr>
          <p:nvPr>
            <p:ph type="dt" sz="half" idx="10"/>
          </p:nvPr>
        </p:nvSpPr>
        <p:spPr/>
        <p:txBody>
          <a:bodyPr/>
          <a:lstStyle/>
          <a:p>
            <a:fld id="{82EDB8D0-98ED-4B86-9D5F-E61ADC70144D}" type="datetimeFigureOut">
              <a:rPr lang="en-US" smtClean="0"/>
              <a:t>6/15/23</a:t>
            </a:fld>
            <a:endParaRPr lang="en-US"/>
          </a:p>
        </p:txBody>
      </p:sp>
      <p:sp>
        <p:nvSpPr>
          <p:cNvPr id="6" name="Footer Placeholder 5">
            <a:extLst>
              <a:ext uri="{FF2B5EF4-FFF2-40B4-BE49-F238E27FC236}">
                <a16:creationId xmlns:a16="http://schemas.microsoft.com/office/drawing/2014/main" id="{92EEB226-AD45-45DF-AAB5-5513AE732A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E96AEB-9481-4CCE-B110-FEDD334835B8}"/>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8" name="Freeform: Shape 7">
            <a:extLst>
              <a:ext uri="{FF2B5EF4-FFF2-40B4-BE49-F238E27FC236}">
                <a16:creationId xmlns:a16="http://schemas.microsoft.com/office/drawing/2014/main" id="{6BA9707F-7BCE-464F-BF45-E216527084EE}"/>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BC589723-2CC8-49D1-B4E1-36FECED6A2D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89864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7EC5685-19F1-49DA-ADE5-D5D32F1659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FFC0A4D-22A1-4554-B5DE-887974F4DF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9D5CDC-F2CE-410E-AD13-DDC235C71C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cap="none" spc="0" baseline="0">
                <a:solidFill>
                  <a:schemeClr val="tx1">
                    <a:tint val="75000"/>
                  </a:schemeClr>
                </a:solidFill>
                <a:latin typeface="+mn-lt"/>
              </a:defRPr>
            </a:lvl1pPr>
          </a:lstStyle>
          <a:p>
            <a:fld id="{82EDB8D0-98ED-4B86-9D5F-E61ADC70144D}" type="datetimeFigureOut">
              <a:rPr lang="en-US" smtClean="0"/>
              <a:pPr/>
              <a:t>6/15/23</a:t>
            </a:fld>
            <a:endParaRPr lang="en-US" dirty="0"/>
          </a:p>
        </p:txBody>
      </p:sp>
      <p:sp>
        <p:nvSpPr>
          <p:cNvPr id="5" name="Footer Placeholder 4">
            <a:extLst>
              <a:ext uri="{FF2B5EF4-FFF2-40B4-BE49-F238E27FC236}">
                <a16:creationId xmlns:a16="http://schemas.microsoft.com/office/drawing/2014/main" id="{9340CD45-794A-4BB0-A427-0CE61AEAF4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cap="none" spc="0" baseline="0">
                <a:solidFill>
                  <a:schemeClr val="tx1">
                    <a:tint val="75000"/>
                  </a:schemeClr>
                </a:solidFill>
                <a:latin typeface="+mn-lt"/>
              </a:defRPr>
            </a:lvl1pPr>
          </a:lstStyle>
          <a:p>
            <a:endParaRPr lang="en-US"/>
          </a:p>
        </p:txBody>
      </p:sp>
      <p:sp>
        <p:nvSpPr>
          <p:cNvPr id="6" name="Slide Number Placeholder 5">
            <a:extLst>
              <a:ext uri="{FF2B5EF4-FFF2-40B4-BE49-F238E27FC236}">
                <a16:creationId xmlns:a16="http://schemas.microsoft.com/office/drawing/2014/main" id="{FCB3AB91-9588-4071-92D2-364F4A6ED0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cap="none" spc="0" baseline="0">
                <a:solidFill>
                  <a:schemeClr val="tx1">
                    <a:tint val="75000"/>
                  </a:schemeClr>
                </a:solidFill>
                <a:latin typeface="+mn-lt"/>
              </a:defRPr>
            </a:lvl1pPr>
          </a:lstStyle>
          <a:p>
            <a:fld id="{4854181D-6920-4594-9A5D-6CE56DC9F8B2}" type="slidenum">
              <a:rPr lang="en-US" smtClean="0"/>
              <a:pPr/>
              <a:t>‹#›</a:t>
            </a:fld>
            <a:endParaRPr lang="en-US"/>
          </a:p>
        </p:txBody>
      </p:sp>
    </p:spTree>
    <p:extLst>
      <p:ext uri="{BB962C8B-B14F-4D97-AF65-F5344CB8AC3E}">
        <p14:creationId xmlns:p14="http://schemas.microsoft.com/office/powerpoint/2010/main" val="1380040965"/>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8">
            <a:extLst>
              <a:ext uri="{FF2B5EF4-FFF2-40B4-BE49-F238E27FC236}">
                <a16:creationId xmlns:a16="http://schemas.microsoft.com/office/drawing/2014/main" id="{A1D7EC86-7CB9-431D-8AC3-8AAF0440B1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8" name="Rectangle 10">
            <a:extLst>
              <a:ext uri="{FF2B5EF4-FFF2-40B4-BE49-F238E27FC236}">
                <a16:creationId xmlns:a16="http://schemas.microsoft.com/office/drawing/2014/main" id="{D4B9777F-B610-419B-9193-80306388F3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 name="!!Arc">
            <a:extLst>
              <a:ext uri="{FF2B5EF4-FFF2-40B4-BE49-F238E27FC236}">
                <a16:creationId xmlns:a16="http://schemas.microsoft.com/office/drawing/2014/main" id="{311F016A-A753-449B-9EA6-322199B711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427715">
            <a:off x="1108520" y="775849"/>
            <a:ext cx="2987899" cy="2987899"/>
          </a:xfrm>
          <a:prstGeom prst="arc">
            <a:avLst>
              <a:gd name="adj1" fmla="val 16200000"/>
              <a:gd name="adj2" fmla="val 2287352"/>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B406DD6-AEB8-C798-F09C-F1E8DA97EADE}"/>
              </a:ext>
            </a:extLst>
          </p:cNvPr>
          <p:cNvSpPr>
            <a:spLocks noGrp="1"/>
          </p:cNvSpPr>
          <p:nvPr>
            <p:ph type="ctrTitle"/>
          </p:nvPr>
        </p:nvSpPr>
        <p:spPr>
          <a:xfrm>
            <a:off x="525614" y="235990"/>
            <a:ext cx="4425962" cy="2387600"/>
          </a:xfrm>
        </p:spPr>
        <p:txBody>
          <a:bodyPr>
            <a:normAutofit/>
          </a:bodyPr>
          <a:lstStyle/>
          <a:p>
            <a:pPr algn="l"/>
            <a:r>
              <a:rPr lang="en-US" dirty="0"/>
              <a:t>Fine Art SIL</a:t>
            </a:r>
          </a:p>
        </p:txBody>
      </p:sp>
      <p:sp>
        <p:nvSpPr>
          <p:cNvPr id="3" name="Subtitle 2">
            <a:extLst>
              <a:ext uri="{FF2B5EF4-FFF2-40B4-BE49-F238E27FC236}">
                <a16:creationId xmlns:a16="http://schemas.microsoft.com/office/drawing/2014/main" id="{45A8F1C3-300A-C194-6113-92B258C99323}"/>
              </a:ext>
            </a:extLst>
          </p:cNvPr>
          <p:cNvSpPr>
            <a:spLocks noGrp="1"/>
          </p:cNvSpPr>
          <p:nvPr>
            <p:ph type="subTitle" idx="1"/>
          </p:nvPr>
        </p:nvSpPr>
        <p:spPr>
          <a:xfrm>
            <a:off x="521009" y="2974020"/>
            <a:ext cx="4425962" cy="2750919"/>
          </a:xfrm>
        </p:spPr>
        <p:txBody>
          <a:bodyPr>
            <a:normAutofit fontScale="77500" lnSpcReduction="20000"/>
          </a:bodyPr>
          <a:lstStyle/>
          <a:p>
            <a:pPr algn="l"/>
            <a:r>
              <a:rPr lang="en-US" dirty="0"/>
              <a:t>Your SIL tasks will be personal to you, dependent on how up to date you are and which Assessment Objective you need to improve most. </a:t>
            </a:r>
          </a:p>
          <a:p>
            <a:pPr algn="l"/>
            <a:r>
              <a:rPr lang="en-US" dirty="0"/>
              <a:t>The tasks will have been discussed in class as part of your progression feedback tutorial. Refer to your spreadsheet column for the tasks you can improve and the new work we discussed for you to make over summer. </a:t>
            </a:r>
          </a:p>
        </p:txBody>
      </p:sp>
      <p:pic>
        <p:nvPicPr>
          <p:cNvPr id="20" name="Picture 3" descr="Colourful leaf patterns">
            <a:extLst>
              <a:ext uri="{FF2B5EF4-FFF2-40B4-BE49-F238E27FC236}">
                <a16:creationId xmlns:a16="http://schemas.microsoft.com/office/drawing/2014/main" id="{9A3C416E-84FF-E98F-B93E-27BD79A850CB}"/>
              </a:ext>
            </a:extLst>
          </p:cNvPr>
          <p:cNvPicPr>
            <a:picLocks noChangeAspect="1"/>
          </p:cNvPicPr>
          <p:nvPr/>
        </p:nvPicPr>
        <p:blipFill rotWithShape="1">
          <a:blip r:embed="rId2"/>
          <a:srcRect l="11424" r="22657" b="1"/>
          <a:stretch/>
        </p:blipFill>
        <p:spPr>
          <a:xfrm>
            <a:off x="5733768" y="295172"/>
            <a:ext cx="6458232" cy="6858001"/>
          </a:xfrm>
          <a:custGeom>
            <a:avLst/>
            <a:gdLst/>
            <a:ahLst/>
            <a:cxnLst/>
            <a:rect l="l" t="t" r="r" b="b"/>
            <a:pathLst>
              <a:path w="6458232" h="6858001">
                <a:moveTo>
                  <a:pt x="2209000" y="0"/>
                </a:moveTo>
                <a:lnTo>
                  <a:pt x="6458232" y="0"/>
                </a:lnTo>
                <a:lnTo>
                  <a:pt x="6458232" y="6858001"/>
                </a:lnTo>
                <a:lnTo>
                  <a:pt x="651045" y="6858001"/>
                </a:lnTo>
                <a:lnTo>
                  <a:pt x="635146" y="6830200"/>
                </a:lnTo>
                <a:cubicBezTo>
                  <a:pt x="230085" y="6080469"/>
                  <a:pt x="0" y="5221296"/>
                  <a:pt x="0" y="4308089"/>
                </a:cubicBezTo>
                <a:cubicBezTo>
                  <a:pt x="0" y="2572997"/>
                  <a:pt x="830606" y="1032965"/>
                  <a:pt x="2113832" y="68046"/>
                </a:cubicBezTo>
                <a:close/>
              </a:path>
            </a:pathLst>
          </a:custGeom>
        </p:spPr>
      </p:pic>
      <p:sp>
        <p:nvSpPr>
          <p:cNvPr id="15" name="!!Rectangle">
            <a:extLst>
              <a:ext uri="{FF2B5EF4-FFF2-40B4-BE49-F238E27FC236}">
                <a16:creationId xmlns:a16="http://schemas.microsoft.com/office/drawing/2014/main" id="{95106A28-883A-4993-BF9E-C403B81A8D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94269" y="4274457"/>
            <a:ext cx="825256" cy="825256"/>
          </a:xfrm>
          <a:prstGeom prst="rect">
            <a:avLst/>
          </a:prstGeom>
          <a:noFill/>
          <a:ln w="127000">
            <a:solidFill>
              <a:schemeClr val="accent6"/>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7" name="!!Oval">
            <a:extLst>
              <a:ext uri="{FF2B5EF4-FFF2-40B4-BE49-F238E27FC236}">
                <a16:creationId xmlns:a16="http://schemas.microsoft.com/office/drawing/2014/main" id="{F5AE4E4F-9F4C-43ED-8299-9BD63B74E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742" y="5649686"/>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70189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3778A-BBA0-2B94-D86E-42AF91A9ACE6}"/>
              </a:ext>
            </a:extLst>
          </p:cNvPr>
          <p:cNvSpPr>
            <a:spLocks noGrp="1"/>
          </p:cNvSpPr>
          <p:nvPr>
            <p:ph type="title"/>
          </p:nvPr>
        </p:nvSpPr>
        <p:spPr>
          <a:xfrm>
            <a:off x="838200" y="73231"/>
            <a:ext cx="10515600" cy="1325563"/>
          </a:xfrm>
        </p:spPr>
        <p:txBody>
          <a:bodyPr/>
          <a:lstStyle/>
          <a:p>
            <a:r>
              <a:rPr lang="en-US" dirty="0"/>
              <a:t>SIL TASKS</a:t>
            </a:r>
          </a:p>
        </p:txBody>
      </p:sp>
      <p:sp>
        <p:nvSpPr>
          <p:cNvPr id="3" name="Content Placeholder 2">
            <a:extLst>
              <a:ext uri="{FF2B5EF4-FFF2-40B4-BE49-F238E27FC236}">
                <a16:creationId xmlns:a16="http://schemas.microsoft.com/office/drawing/2014/main" id="{FCFDF276-D0F9-314E-3794-03C3044911BB}"/>
              </a:ext>
            </a:extLst>
          </p:cNvPr>
          <p:cNvSpPr>
            <a:spLocks noGrp="1"/>
          </p:cNvSpPr>
          <p:nvPr>
            <p:ph idx="1"/>
          </p:nvPr>
        </p:nvSpPr>
        <p:spPr>
          <a:xfrm>
            <a:off x="838200" y="1033669"/>
            <a:ext cx="10515600" cy="5091458"/>
          </a:xfrm>
        </p:spPr>
        <p:txBody>
          <a:bodyPr>
            <a:normAutofit fontScale="85000" lnSpcReduction="20000"/>
          </a:bodyPr>
          <a:lstStyle/>
          <a:p>
            <a:pPr>
              <a:lnSpc>
                <a:spcPct val="107000"/>
              </a:lnSpc>
              <a:spcAft>
                <a:spcPts val="800"/>
              </a:spcAft>
            </a:pPr>
            <a:r>
              <a:rPr lang="en-GB" sz="2300" b="1" dirty="0">
                <a:effectLst/>
                <a:highlight>
                  <a:srgbClr val="00FFFF"/>
                </a:highlight>
                <a:latin typeface="Calibri" panose="020F0502020204030204" pitchFamily="34" charset="0"/>
                <a:ea typeface="Calibri" panose="020F0502020204030204" pitchFamily="34" charset="0"/>
                <a:cs typeface="Times New Roman" panose="02020603050405020304" pitchFamily="18" charset="0"/>
              </a:rPr>
              <a:t>The summer holidays accounts for nearly a quarter of the overall time you have on your coursework! Make it count. </a:t>
            </a:r>
            <a:endParaRPr lang="en-GB" sz="2300" dirty="0">
              <a:effectLst/>
              <a:highlight>
                <a:srgbClr val="00FFFF"/>
              </a:highligh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Research –</a:t>
            </a:r>
            <a:r>
              <a:rPr lang="en-GB" sz="1800" dirty="0">
                <a:effectLst/>
                <a:latin typeface="Calibri" panose="020F0502020204030204" pitchFamily="34" charset="0"/>
                <a:ea typeface="Calibri" panose="020F0502020204030204" pitchFamily="34" charset="0"/>
                <a:cs typeface="Times New Roman" panose="02020603050405020304" pitchFamily="18" charset="0"/>
              </a:rPr>
              <a:t> now you have a clearer idea of the direction of your project, you will need to read deeper into your theme. Visiting museums of any kind (go in with an open mind – you never know how the movement of a water wheel in an old mill, or the explanation of breadmaking could spark off an idea for a process you could apply to your ideas!) Visit galleries wherever you are, again with an open mind! Read books, listen to podcasts, watch documentaries and films and make notes. Explain how this inspires you and how it connects to your other research. Make doodles and mind-maps of ideas you develop over the summer. </a:t>
            </a:r>
          </a:p>
          <a:p>
            <a:pPr>
              <a:lnSpc>
                <a:spcPct val="107000"/>
              </a:lnSpc>
              <a:spcAft>
                <a:spcPts val="800"/>
              </a:spcAf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Observe and record –</a:t>
            </a:r>
            <a:r>
              <a:rPr lang="en-GB" sz="1800" dirty="0">
                <a:effectLst/>
                <a:latin typeface="Calibri" panose="020F0502020204030204" pitchFamily="34" charset="0"/>
                <a:ea typeface="Calibri" panose="020F0502020204030204" pitchFamily="34" charset="0"/>
                <a:cs typeface="Times New Roman" panose="02020603050405020304" pitchFamily="18" charset="0"/>
              </a:rPr>
              <a:t> make observational drawings, take photographs, make films and sound clips. Write poems and short stories about your thoughts and feelings. Observing the world around you will inspire new ideas for art work. Visit locations with relevance to your project and just watch and listen to what happens there. Locations relevant to your project could include such places as stately homes, butcher’s shops, shopping centres, parks, city centres, train stations, sheds, abandoned buildings, </a:t>
            </a:r>
            <a:r>
              <a:rPr lang="en-GB" sz="1800" dirty="0">
                <a:latin typeface="Calibri" panose="020F0502020204030204" pitchFamily="34" charset="0"/>
                <a:ea typeface="Calibri" panose="020F0502020204030204" pitchFamily="34" charset="0"/>
                <a:cs typeface="Times New Roman" panose="02020603050405020304" pitchFamily="18" charset="0"/>
              </a:rPr>
              <a:t>scruffy neglected patches of land…! Be ambitious, you have 2 months, make the most of it.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Experiment &amp; refine –</a:t>
            </a:r>
            <a:r>
              <a:rPr lang="en-GB" sz="1800" dirty="0">
                <a:effectLst/>
                <a:latin typeface="Calibri" panose="020F0502020204030204" pitchFamily="34" charset="0"/>
                <a:ea typeface="Calibri" panose="020F0502020204030204" pitchFamily="34" charset="0"/>
                <a:cs typeface="Times New Roman" panose="02020603050405020304" pitchFamily="18" charset="0"/>
              </a:rPr>
              <a:t> Make stuff! Collages, drawings, paintings, digital drawings, sculptures, films… make as much work as you can over summer. If there is something you want to improve, do it, do it and do it again!! You will only get there through trying. </a:t>
            </a:r>
          </a:p>
          <a:p>
            <a:pPr marL="0" indent="0">
              <a:lnSpc>
                <a:spcPct val="107000"/>
              </a:lnSpc>
              <a:spcAft>
                <a:spcPts val="800"/>
              </a:spcAft>
              <a:buNone/>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a:t>
            </a:r>
            <a:r>
              <a:rPr lang="en-GB" sz="1800" b="1" i="1" dirty="0">
                <a:effectLst/>
                <a:latin typeface="Calibri" panose="020F0502020204030204" pitchFamily="34" charset="0"/>
                <a:ea typeface="Calibri" panose="020F0502020204030204" pitchFamily="34" charset="0"/>
                <a:cs typeface="Times New Roman" panose="02020603050405020304" pitchFamily="18" charset="0"/>
              </a:rPr>
              <a:t>Contract </a:t>
            </a:r>
            <a:r>
              <a:rPr lang="en-GB" sz="1800" dirty="0">
                <a:effectLst/>
                <a:latin typeface="Calibri" panose="020F0502020204030204" pitchFamily="34" charset="0"/>
                <a:ea typeface="Calibri" panose="020F0502020204030204" pitchFamily="34" charset="0"/>
                <a:cs typeface="Times New Roman" panose="02020603050405020304" pitchFamily="18" charset="0"/>
              </a:rPr>
              <a:t>- If your tutor has asked you to complete missing sketchbook tasks over the summer, you must do this too, in line with your contract agreement.</a:t>
            </a:r>
          </a:p>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48709884"/>
      </p:ext>
    </p:extLst>
  </p:cSld>
  <p:clrMapOvr>
    <a:masterClrMapping/>
  </p:clrMapOvr>
</p:sld>
</file>

<file path=ppt/theme/theme1.xml><?xml version="1.0" encoding="utf-8"?>
<a:theme xmlns:a="http://schemas.openxmlformats.org/drawingml/2006/main" name="ShapesVTI">
  <a:themeElements>
    <a:clrScheme name="Office">
      <a:dk1>
        <a:srgbClr val="000000"/>
      </a:dk1>
      <a:lt1>
        <a:srgbClr val="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Festival">
      <a:majorFont>
        <a:latin typeface="Tw Cen M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hapesVTI" id="{C78D20FD-A872-4243-8597-B534C62538FF}" vid="{7CAFCCF9-7834-41D6-B6AB-7D225A18A4E9}"/>
    </a:ext>
  </a:extLst>
</a:theme>
</file>

<file path=docProps/app.xml><?xml version="1.0" encoding="utf-8"?>
<Properties xmlns="http://schemas.openxmlformats.org/officeDocument/2006/extended-properties" xmlns:vt="http://schemas.openxmlformats.org/officeDocument/2006/docPropsVTypes">
  <TotalTime>12</TotalTime>
  <Words>418</Words>
  <Application>Microsoft Macintosh PowerPoint</Application>
  <PresentationFormat>Widescreen</PresentationFormat>
  <Paragraphs>10</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Avenir Next LT Pro</vt:lpstr>
      <vt:lpstr>Calibri</vt:lpstr>
      <vt:lpstr>Tw Cen MT</vt:lpstr>
      <vt:lpstr>ShapesVTI</vt:lpstr>
      <vt:lpstr>Fine Art SIL</vt:lpstr>
      <vt:lpstr>SIL TASKS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Fine Art SIL</dc:title>
  <dc:creator>Laura Bunn</dc:creator>
  <cp:lastModifiedBy>Laura Bunn</cp:lastModifiedBy>
  <cp:revision>1</cp:revision>
  <dcterms:created xsi:type="dcterms:W3CDTF">2023-06-15T13:07:59Z</dcterms:created>
  <dcterms:modified xsi:type="dcterms:W3CDTF">2023-06-15T13:20:49Z</dcterms:modified>
</cp:coreProperties>
</file>