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61" r:id="rId5"/>
    <p:sldMasterId id="2147483681" r:id="rId6"/>
  </p:sldMasterIdLst>
  <p:notesMasterIdLst>
    <p:notesMasterId r:id="rId25"/>
  </p:notesMasterIdLst>
  <p:sldIdLst>
    <p:sldId id="256" r:id="rId7"/>
    <p:sldId id="257" r:id="rId8"/>
    <p:sldId id="531" r:id="rId9"/>
    <p:sldId id="260" r:id="rId10"/>
    <p:sldId id="554" r:id="rId11"/>
    <p:sldId id="264" r:id="rId12"/>
    <p:sldId id="558" r:id="rId13"/>
    <p:sldId id="555" r:id="rId14"/>
    <p:sldId id="556" r:id="rId15"/>
    <p:sldId id="557" r:id="rId16"/>
    <p:sldId id="559" r:id="rId17"/>
    <p:sldId id="548" r:id="rId18"/>
    <p:sldId id="274" r:id="rId19"/>
    <p:sldId id="275" r:id="rId20"/>
    <p:sldId id="276" r:id="rId21"/>
    <p:sldId id="277" r:id="rId22"/>
    <p:sldId id="547" r:id="rId23"/>
    <p:sldId id="322" r:id="rId24"/>
  </p:sldIdLst>
  <p:sldSz cx="18288000" cy="10287000"/>
  <p:notesSz cx="6858000" cy="9144000"/>
  <p:embeddedFontLst>
    <p:embeddedFont>
      <p:font typeface="FF Meta Hebrew" panose="020B0604020202020204" charset="-79"/>
      <p:regular r:id="rId26"/>
    </p:embeddedFont>
    <p:embeddedFont>
      <p:font typeface="FF Meta Hebrew Bold" panose="020B0604020202020204" charset="-79"/>
      <p:regular r:id="rId27"/>
    </p:embeddedFont>
    <p:embeddedFont>
      <p:font typeface="Roboto" panose="02000000000000000000" pitchFamily="2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300"/>
    <a:srgbClr val="D6D2C4"/>
    <a:srgbClr val="672146"/>
    <a:srgbClr val="AC145A"/>
    <a:srgbClr val="FF3EB5"/>
    <a:srgbClr val="E31C79"/>
    <a:srgbClr val="F4C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72EF81-550B-4339-868A-5A512BC37C48}" v="203" dt="2025-04-24T12:58:55.827"/>
    <p1510:client id="{ABC3CB00-3D81-51AA-3C83-47E5C6918552}" v="617" dt="2025-04-24T09:48:10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86211" autoAdjust="0"/>
  </p:normalViewPr>
  <p:slideViewPr>
    <p:cSldViewPr snapToGrid="0">
      <p:cViewPr varScale="1">
        <p:scale>
          <a:sx n="64" d="100"/>
          <a:sy n="64" d="100"/>
        </p:scale>
        <p:origin x="115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riman, Christopher" userId="S::cb3144@hallam.shu.ac.uk::f25fc3c7-0331-4d71-b6af-1b0d5f22b78b" providerId="AD" clId="Web-{94932956-C96D-2112-0F10-FFB3F6787142}"/>
    <pc:docChg chg="modSld">
      <pc:chgData name="Berriman, Christopher" userId="S::cb3144@hallam.shu.ac.uk::f25fc3c7-0331-4d71-b6af-1b0d5f22b78b" providerId="AD" clId="Web-{94932956-C96D-2112-0F10-FFB3F6787142}" dt="2025-04-23T11:02:10.091" v="9"/>
      <pc:docMkLst>
        <pc:docMk/>
      </pc:docMkLst>
      <pc:sldChg chg="modSp">
        <pc:chgData name="Berriman, Christopher" userId="S::cb3144@hallam.shu.ac.uk::f25fc3c7-0331-4d71-b6af-1b0d5f22b78b" providerId="AD" clId="Web-{94932956-C96D-2112-0F10-FFB3F6787142}" dt="2025-04-23T11:00:44.010" v="0" actId="20577"/>
        <pc:sldMkLst>
          <pc:docMk/>
          <pc:sldMk cId="0" sldId="256"/>
        </pc:sldMkLst>
        <pc:spChg chg="mod">
          <ac:chgData name="Berriman, Christopher" userId="S::cb3144@hallam.shu.ac.uk::f25fc3c7-0331-4d71-b6af-1b0d5f22b78b" providerId="AD" clId="Web-{94932956-C96D-2112-0F10-FFB3F6787142}" dt="2025-04-23T11:00:44.010" v="0" actId="20577"/>
          <ac:spMkLst>
            <pc:docMk/>
            <pc:sldMk cId="0" sldId="256"/>
            <ac:spMk id="8" creationId="{00000000-0000-0000-0000-000000000000}"/>
          </ac:spMkLst>
        </pc:spChg>
      </pc:sldChg>
      <pc:sldChg chg="mod modShow">
        <pc:chgData name="Berriman, Christopher" userId="S::cb3144@hallam.shu.ac.uk::f25fc3c7-0331-4d71-b6af-1b0d5f22b78b" providerId="AD" clId="Web-{94932956-C96D-2112-0F10-FFB3F6787142}" dt="2025-04-23T11:01:19.464" v="2"/>
        <pc:sldMkLst>
          <pc:docMk/>
          <pc:sldMk cId="0" sldId="265"/>
        </pc:sldMkLst>
      </pc:sldChg>
      <pc:sldChg chg="mod modShow">
        <pc:chgData name="Berriman, Christopher" userId="S::cb3144@hallam.shu.ac.uk::f25fc3c7-0331-4d71-b6af-1b0d5f22b78b" providerId="AD" clId="Web-{94932956-C96D-2112-0F10-FFB3F6787142}" dt="2025-04-23T11:01:34.480" v="3"/>
        <pc:sldMkLst>
          <pc:docMk/>
          <pc:sldMk cId="0" sldId="266"/>
        </pc:sldMkLst>
      </pc:sldChg>
      <pc:sldChg chg="mod modShow">
        <pc:chgData name="Berriman, Christopher" userId="S::cb3144@hallam.shu.ac.uk::f25fc3c7-0331-4d71-b6af-1b0d5f22b78b" providerId="AD" clId="Web-{94932956-C96D-2112-0F10-FFB3F6787142}" dt="2025-04-23T11:01:37.840" v="4"/>
        <pc:sldMkLst>
          <pc:docMk/>
          <pc:sldMk cId="0" sldId="267"/>
        </pc:sldMkLst>
      </pc:sldChg>
      <pc:sldChg chg="mod modShow">
        <pc:chgData name="Berriman, Christopher" userId="S::cb3144@hallam.shu.ac.uk::f25fc3c7-0331-4d71-b6af-1b0d5f22b78b" providerId="AD" clId="Web-{94932956-C96D-2112-0F10-FFB3F6787142}" dt="2025-04-23T11:01:59.372" v="8"/>
        <pc:sldMkLst>
          <pc:docMk/>
          <pc:sldMk cId="0" sldId="273"/>
        </pc:sldMkLst>
      </pc:sldChg>
      <pc:sldChg chg="mod modShow">
        <pc:chgData name="Berriman, Christopher" userId="S::cb3144@hallam.shu.ac.uk::f25fc3c7-0331-4d71-b6af-1b0d5f22b78b" providerId="AD" clId="Web-{94932956-C96D-2112-0F10-FFB3F6787142}" dt="2025-04-23T11:02:10.091" v="9"/>
        <pc:sldMkLst>
          <pc:docMk/>
          <pc:sldMk cId="161222505" sldId="278"/>
        </pc:sldMkLst>
      </pc:sldChg>
      <pc:sldChg chg="mod modShow">
        <pc:chgData name="Berriman, Christopher" userId="S::cb3144@hallam.shu.ac.uk::f25fc3c7-0331-4d71-b6af-1b0d5f22b78b" providerId="AD" clId="Web-{94932956-C96D-2112-0F10-FFB3F6787142}" dt="2025-04-23T11:01:00.542" v="1"/>
        <pc:sldMkLst>
          <pc:docMk/>
          <pc:sldMk cId="2958311520" sldId="279"/>
        </pc:sldMkLst>
      </pc:sldChg>
      <pc:sldChg chg="mod modShow">
        <pc:chgData name="Berriman, Christopher" userId="S::cb3144@hallam.shu.ac.uk::f25fc3c7-0331-4d71-b6af-1b0d5f22b78b" providerId="AD" clId="Web-{94932956-C96D-2112-0F10-FFB3F6787142}" dt="2025-04-23T11:01:42.512" v="6"/>
        <pc:sldMkLst>
          <pc:docMk/>
          <pc:sldMk cId="2552259487" sldId="549"/>
        </pc:sldMkLst>
      </pc:sldChg>
      <pc:sldChg chg="mod modShow">
        <pc:chgData name="Berriman, Christopher" userId="S::cb3144@hallam.shu.ac.uk::f25fc3c7-0331-4d71-b6af-1b0d5f22b78b" providerId="AD" clId="Web-{94932956-C96D-2112-0F10-FFB3F6787142}" dt="2025-04-23T11:01:46.590" v="7"/>
        <pc:sldMkLst>
          <pc:docMk/>
          <pc:sldMk cId="4142590353" sldId="550"/>
        </pc:sldMkLst>
      </pc:sldChg>
      <pc:sldChg chg="mod modShow">
        <pc:chgData name="Berriman, Christopher" userId="S::cb3144@hallam.shu.ac.uk::f25fc3c7-0331-4d71-b6af-1b0d5f22b78b" providerId="AD" clId="Web-{94932956-C96D-2112-0F10-FFB3F6787142}" dt="2025-04-23T11:01:39.277" v="5"/>
        <pc:sldMkLst>
          <pc:docMk/>
          <pc:sldMk cId="379600049" sldId="551"/>
        </pc:sldMkLst>
      </pc:sldChg>
    </pc:docChg>
  </pc:docChgLst>
  <pc:docChgLst>
    <pc:chgData name="Berriman, Christopher" userId="S::cb3144@hallam.shu.ac.uk::f25fc3c7-0331-4d71-b6af-1b0d5f22b78b" providerId="AD" clId="Web-{ABC3CB00-3D81-51AA-3C83-47E5C6918552}"/>
    <pc:docChg chg="addSld delSld modSld">
      <pc:chgData name="Berriman, Christopher" userId="S::cb3144@hallam.shu.ac.uk::f25fc3c7-0331-4d71-b6af-1b0d5f22b78b" providerId="AD" clId="Web-{ABC3CB00-3D81-51AA-3C83-47E5C6918552}" dt="2025-04-24T09:48:10.975" v="476"/>
      <pc:docMkLst>
        <pc:docMk/>
      </pc:docMkLst>
      <pc:sldChg chg="del">
        <pc:chgData name="Berriman, Christopher" userId="S::cb3144@hallam.shu.ac.uk::f25fc3c7-0331-4d71-b6af-1b0d5f22b78b" providerId="AD" clId="Web-{ABC3CB00-3D81-51AA-3C83-47E5C6918552}" dt="2025-04-24T09:48:10.975" v="476"/>
        <pc:sldMkLst>
          <pc:docMk/>
          <pc:sldMk cId="2958311520" sldId="279"/>
        </pc:sldMkLst>
      </pc:sldChg>
      <pc:sldChg chg="modNotes">
        <pc:chgData name="Berriman, Christopher" userId="S::cb3144@hallam.shu.ac.uk::f25fc3c7-0331-4d71-b6af-1b0d5f22b78b" providerId="AD" clId="Web-{ABC3CB00-3D81-51AA-3C83-47E5C6918552}" dt="2025-04-24T09:17:05.487" v="475"/>
        <pc:sldMkLst>
          <pc:docMk/>
          <pc:sldMk cId="0" sldId="555"/>
        </pc:sldMkLst>
      </pc:sldChg>
      <pc:sldChg chg="addSp delSp modSp add mod replId modShow">
        <pc:chgData name="Berriman, Christopher" userId="S::cb3144@hallam.shu.ac.uk::f25fc3c7-0331-4d71-b6af-1b0d5f22b78b" providerId="AD" clId="Web-{ABC3CB00-3D81-51AA-3C83-47E5C6918552}" dt="2025-04-24T08:48:55.621" v="331" actId="20577"/>
        <pc:sldMkLst>
          <pc:docMk/>
          <pc:sldMk cId="4059566519" sldId="557"/>
        </pc:sldMkLst>
        <pc:spChg chg="mod">
          <ac:chgData name="Berriman, Christopher" userId="S::cb3144@hallam.shu.ac.uk::f25fc3c7-0331-4d71-b6af-1b0d5f22b78b" providerId="AD" clId="Web-{ABC3CB00-3D81-51AA-3C83-47E5C6918552}" dt="2025-04-24T08:48:55.621" v="331" actId="20577"/>
          <ac:spMkLst>
            <pc:docMk/>
            <pc:sldMk cId="4059566519" sldId="557"/>
            <ac:spMk id="6" creationId="{3EEDA2C6-D7C9-8F71-914F-44BF61A4201C}"/>
          </ac:spMkLst>
        </pc:spChg>
        <pc:spChg chg="add del">
          <ac:chgData name="Berriman, Christopher" userId="S::cb3144@hallam.shu.ac.uk::f25fc3c7-0331-4d71-b6af-1b0d5f22b78b" providerId="AD" clId="Web-{ABC3CB00-3D81-51AA-3C83-47E5C6918552}" dt="2025-04-24T08:39:54.760" v="55"/>
          <ac:spMkLst>
            <pc:docMk/>
            <pc:sldMk cId="4059566519" sldId="557"/>
            <ac:spMk id="9" creationId="{C471796A-3781-5EA6-5E0F-0A5991FA77A7}"/>
          </ac:spMkLst>
        </pc:spChg>
        <pc:spChg chg="mod">
          <ac:chgData name="Berriman, Christopher" userId="S::cb3144@hallam.shu.ac.uk::f25fc3c7-0331-4d71-b6af-1b0d5f22b78b" providerId="AD" clId="Web-{ABC3CB00-3D81-51AA-3C83-47E5C6918552}" dt="2025-04-24T08:45:40.990" v="234"/>
          <ac:spMkLst>
            <pc:docMk/>
            <pc:sldMk cId="4059566519" sldId="557"/>
            <ac:spMk id="13" creationId="{A3051C3D-37C3-997C-6118-B6813FEF0FAA}"/>
          </ac:spMkLst>
        </pc:spChg>
        <pc:spChg chg="mod">
          <ac:chgData name="Berriman, Christopher" userId="S::cb3144@hallam.shu.ac.uk::f25fc3c7-0331-4d71-b6af-1b0d5f22b78b" providerId="AD" clId="Web-{ABC3CB00-3D81-51AA-3C83-47E5C6918552}" dt="2025-04-24T08:38:36.039" v="34" actId="20577"/>
          <ac:spMkLst>
            <pc:docMk/>
            <pc:sldMk cId="4059566519" sldId="557"/>
            <ac:spMk id="15" creationId="{C91A55C3-305C-9C5A-9977-614749834737}"/>
          </ac:spMkLst>
        </pc:spChg>
      </pc:sldChg>
      <pc:sldChg chg="modSp add replId">
        <pc:chgData name="Berriman, Christopher" userId="S::cb3144@hallam.shu.ac.uk::f25fc3c7-0331-4d71-b6af-1b0d5f22b78b" providerId="AD" clId="Web-{ABC3CB00-3D81-51AA-3C83-47E5C6918552}" dt="2025-04-24T08:45:45.396" v="235"/>
        <pc:sldMkLst>
          <pc:docMk/>
          <pc:sldMk cId="18657544" sldId="558"/>
        </pc:sldMkLst>
        <pc:spChg chg="mod">
          <ac:chgData name="Berriman, Christopher" userId="S::cb3144@hallam.shu.ac.uk::f25fc3c7-0331-4d71-b6af-1b0d5f22b78b" providerId="AD" clId="Web-{ABC3CB00-3D81-51AA-3C83-47E5C6918552}" dt="2025-04-24T08:44:32.941" v="217" actId="20577"/>
          <ac:spMkLst>
            <pc:docMk/>
            <pc:sldMk cId="18657544" sldId="558"/>
            <ac:spMk id="6" creationId="{FF045FE5-3311-5CC0-6A6E-D5EDC88B6CD4}"/>
          </ac:spMkLst>
        </pc:spChg>
        <pc:spChg chg="mod">
          <ac:chgData name="Berriman, Christopher" userId="S::cb3144@hallam.shu.ac.uk::f25fc3c7-0331-4d71-b6af-1b0d5f22b78b" providerId="AD" clId="Web-{ABC3CB00-3D81-51AA-3C83-47E5C6918552}" dt="2025-04-24T08:45:45.396" v="235"/>
          <ac:spMkLst>
            <pc:docMk/>
            <pc:sldMk cId="18657544" sldId="558"/>
            <ac:spMk id="13" creationId="{A65394EF-9905-1978-CC15-B64B3CDFFD6B}"/>
          </ac:spMkLst>
        </pc:spChg>
        <pc:spChg chg="mod">
          <ac:chgData name="Berriman, Christopher" userId="S::cb3144@hallam.shu.ac.uk::f25fc3c7-0331-4d71-b6af-1b0d5f22b78b" providerId="AD" clId="Web-{ABC3CB00-3D81-51AA-3C83-47E5C6918552}" dt="2025-04-24T08:44:56.582" v="233" actId="20577"/>
          <ac:spMkLst>
            <pc:docMk/>
            <pc:sldMk cId="18657544" sldId="558"/>
            <ac:spMk id="15" creationId="{361732AE-B0A4-89FC-5B81-97AF1045CA23}"/>
          </ac:spMkLst>
        </pc:spChg>
      </pc:sldChg>
      <pc:sldChg chg="modSp add replId">
        <pc:chgData name="Berriman, Christopher" userId="S::cb3144@hallam.shu.ac.uk::f25fc3c7-0331-4d71-b6af-1b0d5f22b78b" providerId="AD" clId="Web-{ABC3CB00-3D81-51AA-3C83-47E5C6918552}" dt="2025-04-24T08:51:20.594" v="360" actId="20577"/>
        <pc:sldMkLst>
          <pc:docMk/>
          <pc:sldMk cId="3410059087" sldId="559"/>
        </pc:sldMkLst>
        <pc:spChg chg="mod">
          <ac:chgData name="Berriman, Christopher" userId="S::cb3144@hallam.shu.ac.uk::f25fc3c7-0331-4d71-b6af-1b0d5f22b78b" providerId="AD" clId="Web-{ABC3CB00-3D81-51AA-3C83-47E5C6918552}" dt="2025-04-24T08:51:20.594" v="360" actId="20577"/>
          <ac:spMkLst>
            <pc:docMk/>
            <pc:sldMk cId="3410059087" sldId="559"/>
            <ac:spMk id="6" creationId="{44D65696-89A7-8492-080A-0378D101CFCF}"/>
          </ac:spMkLst>
        </pc:spChg>
        <pc:spChg chg="mod">
          <ac:chgData name="Berriman, Christopher" userId="S::cb3144@hallam.shu.ac.uk::f25fc3c7-0331-4d71-b6af-1b0d5f22b78b" providerId="AD" clId="Web-{ABC3CB00-3D81-51AA-3C83-47E5C6918552}" dt="2025-04-24T08:45:48.505" v="236"/>
          <ac:spMkLst>
            <pc:docMk/>
            <pc:sldMk cId="3410059087" sldId="559"/>
            <ac:spMk id="13" creationId="{F3B0AADB-5D2D-24F0-63F8-BA1B891653EF}"/>
          </ac:spMkLst>
        </pc:spChg>
        <pc:spChg chg="mod">
          <ac:chgData name="Berriman, Christopher" userId="S::cb3144@hallam.shu.ac.uk::f25fc3c7-0331-4d71-b6af-1b0d5f22b78b" providerId="AD" clId="Web-{ABC3CB00-3D81-51AA-3C83-47E5C6918552}" dt="2025-04-24T08:46:07.787" v="257" actId="20577"/>
          <ac:spMkLst>
            <pc:docMk/>
            <pc:sldMk cId="3410059087" sldId="559"/>
            <ac:spMk id="15" creationId="{84EE8837-8AA4-EB62-A977-489B718FD5C0}"/>
          </ac:spMkLst>
        </pc:spChg>
      </pc:sldChg>
    </pc:docChg>
  </pc:docChgLst>
  <pc:docChgLst>
    <pc:chgData name="Berriman, Christopher" userId="f25fc3c7-0331-4d71-b6af-1b0d5f22b78b" providerId="ADAL" clId="{8E72EF81-550B-4339-868A-5A512BC37C48}"/>
    <pc:docChg chg="undo custSel addSld delSld modSld sldOrd">
      <pc:chgData name="Berriman, Christopher" userId="f25fc3c7-0331-4d71-b6af-1b0d5f22b78b" providerId="ADAL" clId="{8E72EF81-550B-4339-868A-5A512BC37C48}" dt="2025-04-24T12:59:00.464" v="1079" actId="1076"/>
      <pc:docMkLst>
        <pc:docMk/>
      </pc:docMkLst>
      <pc:sldChg chg="del">
        <pc:chgData name="Berriman, Christopher" userId="f25fc3c7-0331-4d71-b6af-1b0d5f22b78b" providerId="ADAL" clId="{8E72EF81-550B-4339-868A-5A512BC37C48}" dt="2025-04-24T09:52:41.989" v="21" actId="47"/>
        <pc:sldMkLst>
          <pc:docMk/>
          <pc:sldMk cId="0" sldId="259"/>
        </pc:sldMkLst>
      </pc:sldChg>
      <pc:sldChg chg="addSp delSp modSp mod delAnim modAnim">
        <pc:chgData name="Berriman, Christopher" userId="f25fc3c7-0331-4d71-b6af-1b0d5f22b78b" providerId="ADAL" clId="{8E72EF81-550B-4339-868A-5A512BC37C48}" dt="2025-04-24T12:54:44.830" v="1051" actId="207"/>
        <pc:sldMkLst>
          <pc:docMk/>
          <pc:sldMk cId="2987564314" sldId="260"/>
        </pc:sldMkLst>
        <pc:spChg chg="mod">
          <ac:chgData name="Berriman, Christopher" userId="f25fc3c7-0331-4d71-b6af-1b0d5f22b78b" providerId="ADAL" clId="{8E72EF81-550B-4339-868A-5A512BC37C48}" dt="2025-04-24T12:54:29.230" v="1050" actId="207"/>
          <ac:spMkLst>
            <pc:docMk/>
            <pc:sldMk cId="2987564314" sldId="260"/>
            <ac:spMk id="22" creationId="{00000000-0000-0000-0000-000000000000}"/>
          </ac:spMkLst>
        </pc:spChg>
        <pc:spChg chg="del">
          <ac:chgData name="Berriman, Christopher" userId="f25fc3c7-0331-4d71-b6af-1b0d5f22b78b" providerId="ADAL" clId="{8E72EF81-550B-4339-868A-5A512BC37C48}" dt="2025-04-24T09:50:29.077" v="2" actId="478"/>
          <ac:spMkLst>
            <pc:docMk/>
            <pc:sldMk cId="2987564314" sldId="260"/>
            <ac:spMk id="29" creationId="{00000000-0000-0000-0000-000000000000}"/>
          </ac:spMkLst>
        </pc:spChg>
        <pc:picChg chg="add mod">
          <ac:chgData name="Berriman, Christopher" userId="f25fc3c7-0331-4d71-b6af-1b0d5f22b78b" providerId="ADAL" clId="{8E72EF81-550B-4339-868A-5A512BC37C48}" dt="2025-04-24T12:54:44.830" v="1051" actId="207"/>
          <ac:picMkLst>
            <pc:docMk/>
            <pc:sldMk cId="2987564314" sldId="260"/>
            <ac:picMk id="35" creationId="{E430A679-FD7B-5CE2-F6C1-D5660F1DC6AB}"/>
          </ac:picMkLst>
        </pc:picChg>
      </pc:sldChg>
      <pc:sldChg chg="del">
        <pc:chgData name="Berriman, Christopher" userId="f25fc3c7-0331-4d71-b6af-1b0d5f22b78b" providerId="ADAL" clId="{8E72EF81-550B-4339-868A-5A512BC37C48}" dt="2025-04-24T09:52:10.168" v="13" actId="47"/>
        <pc:sldMkLst>
          <pc:docMk/>
          <pc:sldMk cId="0" sldId="261"/>
        </pc:sldMkLst>
      </pc:sldChg>
      <pc:sldChg chg="del">
        <pc:chgData name="Berriman, Christopher" userId="f25fc3c7-0331-4d71-b6af-1b0d5f22b78b" providerId="ADAL" clId="{8E72EF81-550B-4339-868A-5A512BC37C48}" dt="2025-04-24T09:52:22.695" v="15" actId="47"/>
        <pc:sldMkLst>
          <pc:docMk/>
          <pc:sldMk cId="0" sldId="265"/>
        </pc:sldMkLst>
      </pc:sldChg>
      <pc:sldChg chg="del">
        <pc:chgData name="Berriman, Christopher" userId="f25fc3c7-0331-4d71-b6af-1b0d5f22b78b" providerId="ADAL" clId="{8E72EF81-550B-4339-868A-5A512BC37C48}" dt="2025-04-24T09:52:23.639" v="16" actId="47"/>
        <pc:sldMkLst>
          <pc:docMk/>
          <pc:sldMk cId="0" sldId="266"/>
        </pc:sldMkLst>
      </pc:sldChg>
      <pc:sldChg chg="del">
        <pc:chgData name="Berriman, Christopher" userId="f25fc3c7-0331-4d71-b6af-1b0d5f22b78b" providerId="ADAL" clId="{8E72EF81-550B-4339-868A-5A512BC37C48}" dt="2025-04-24T09:52:24.334" v="17" actId="47"/>
        <pc:sldMkLst>
          <pc:docMk/>
          <pc:sldMk cId="0" sldId="267"/>
        </pc:sldMkLst>
      </pc:sldChg>
      <pc:sldChg chg="del">
        <pc:chgData name="Berriman, Christopher" userId="f25fc3c7-0331-4d71-b6af-1b0d5f22b78b" providerId="ADAL" clId="{8E72EF81-550B-4339-868A-5A512BC37C48}" dt="2025-04-24T09:53:49.855" v="22" actId="47"/>
        <pc:sldMkLst>
          <pc:docMk/>
          <pc:sldMk cId="0" sldId="273"/>
        </pc:sldMkLst>
      </pc:sldChg>
      <pc:sldChg chg="del">
        <pc:chgData name="Berriman, Christopher" userId="f25fc3c7-0331-4d71-b6af-1b0d5f22b78b" providerId="ADAL" clId="{8E72EF81-550B-4339-868A-5A512BC37C48}" dt="2025-04-24T09:54:20.860" v="26" actId="47"/>
        <pc:sldMkLst>
          <pc:docMk/>
          <pc:sldMk cId="161222505" sldId="278"/>
        </pc:sldMkLst>
      </pc:sldChg>
      <pc:sldChg chg="del">
        <pc:chgData name="Berriman, Christopher" userId="f25fc3c7-0331-4d71-b6af-1b0d5f22b78b" providerId="ADAL" clId="{8E72EF81-550B-4339-868A-5A512BC37C48}" dt="2025-04-24T09:52:25.616" v="19" actId="47"/>
        <pc:sldMkLst>
          <pc:docMk/>
          <pc:sldMk cId="2552259487" sldId="549"/>
        </pc:sldMkLst>
      </pc:sldChg>
      <pc:sldChg chg="del">
        <pc:chgData name="Berriman, Christopher" userId="f25fc3c7-0331-4d71-b6af-1b0d5f22b78b" providerId="ADAL" clId="{8E72EF81-550B-4339-868A-5A512BC37C48}" dt="2025-04-24T09:52:26.300" v="20" actId="47"/>
        <pc:sldMkLst>
          <pc:docMk/>
          <pc:sldMk cId="4142590353" sldId="550"/>
        </pc:sldMkLst>
      </pc:sldChg>
      <pc:sldChg chg="del">
        <pc:chgData name="Berriman, Christopher" userId="f25fc3c7-0331-4d71-b6af-1b0d5f22b78b" providerId="ADAL" clId="{8E72EF81-550B-4339-868A-5A512BC37C48}" dt="2025-04-24T09:52:24.972" v="18" actId="47"/>
        <pc:sldMkLst>
          <pc:docMk/>
          <pc:sldMk cId="379600049" sldId="551"/>
        </pc:sldMkLst>
      </pc:sldChg>
      <pc:sldChg chg="del">
        <pc:chgData name="Berriman, Christopher" userId="f25fc3c7-0331-4d71-b6af-1b0d5f22b78b" providerId="ADAL" clId="{8E72EF81-550B-4339-868A-5A512BC37C48}" dt="2025-04-24T09:52:13.221" v="14" actId="47"/>
        <pc:sldMkLst>
          <pc:docMk/>
          <pc:sldMk cId="0" sldId="553"/>
        </pc:sldMkLst>
      </pc:sldChg>
      <pc:sldChg chg="modNotesTx">
        <pc:chgData name="Berriman, Christopher" userId="f25fc3c7-0331-4d71-b6af-1b0d5f22b78b" providerId="ADAL" clId="{8E72EF81-550B-4339-868A-5A512BC37C48}" dt="2025-04-24T10:51:09.980" v="47" actId="20577"/>
        <pc:sldMkLst>
          <pc:docMk/>
          <pc:sldMk cId="409466570" sldId="556"/>
        </pc:sldMkLst>
      </pc:sldChg>
      <pc:sldChg chg="addSp delSp modSp add mod ord">
        <pc:chgData name="Berriman, Christopher" userId="f25fc3c7-0331-4d71-b6af-1b0d5f22b78b" providerId="ADAL" clId="{8E72EF81-550B-4339-868A-5A512BC37C48}" dt="2025-04-24T11:09:40.715" v="224" actId="14100"/>
        <pc:sldMkLst>
          <pc:docMk/>
          <pc:sldMk cId="3289580777" sldId="557"/>
        </pc:sldMkLst>
        <pc:spChg chg="mod">
          <ac:chgData name="Berriman, Christopher" userId="f25fc3c7-0331-4d71-b6af-1b0d5f22b78b" providerId="ADAL" clId="{8E72EF81-550B-4339-868A-5A512BC37C48}" dt="2025-04-24T10:55:49.916" v="89"/>
          <ac:spMkLst>
            <pc:docMk/>
            <pc:sldMk cId="3289580777" sldId="557"/>
            <ac:spMk id="4" creationId="{1747E7DD-5988-8746-B335-E8DB5BFAB012}"/>
          </ac:spMkLst>
        </pc:spChg>
        <pc:spChg chg="mod">
          <ac:chgData name="Berriman, Christopher" userId="f25fc3c7-0331-4d71-b6af-1b0d5f22b78b" providerId="ADAL" clId="{8E72EF81-550B-4339-868A-5A512BC37C48}" dt="2025-04-24T10:55:49.916" v="89"/>
          <ac:spMkLst>
            <pc:docMk/>
            <pc:sldMk cId="3289580777" sldId="557"/>
            <ac:spMk id="5" creationId="{9D767663-E5F6-6A75-1198-6A43B71CE090}"/>
          </ac:spMkLst>
        </pc:spChg>
        <pc:spChg chg="mod">
          <ac:chgData name="Berriman, Christopher" userId="f25fc3c7-0331-4d71-b6af-1b0d5f22b78b" providerId="ADAL" clId="{8E72EF81-550B-4339-868A-5A512BC37C48}" dt="2025-04-24T10:56:23.142" v="97" actId="20577"/>
          <ac:spMkLst>
            <pc:docMk/>
            <pc:sldMk cId="3289580777" sldId="557"/>
            <ac:spMk id="6" creationId="{E89FC7F6-CE5F-3538-AE0C-D3179F1B183B}"/>
          </ac:spMkLst>
        </pc:spChg>
        <pc:spChg chg="del">
          <ac:chgData name="Berriman, Christopher" userId="f25fc3c7-0331-4d71-b6af-1b0d5f22b78b" providerId="ADAL" clId="{8E72EF81-550B-4339-868A-5A512BC37C48}" dt="2025-04-24T10:52:27.546" v="70" actId="478"/>
          <ac:spMkLst>
            <pc:docMk/>
            <pc:sldMk cId="3289580777" sldId="557"/>
            <ac:spMk id="7" creationId="{277C61CC-4C8F-BB9D-C35C-54B1713F66F1}"/>
          </ac:spMkLst>
        </pc:spChg>
        <pc:spChg chg="del">
          <ac:chgData name="Berriman, Christopher" userId="f25fc3c7-0331-4d71-b6af-1b0d5f22b78b" providerId="ADAL" clId="{8E72EF81-550B-4339-868A-5A512BC37C48}" dt="2025-04-24T10:52:26.294" v="69" actId="478"/>
          <ac:spMkLst>
            <pc:docMk/>
            <pc:sldMk cId="3289580777" sldId="557"/>
            <ac:spMk id="8" creationId="{7CE9DBEC-5521-C737-5A92-D0C997C6B5A2}"/>
          </ac:spMkLst>
        </pc:spChg>
        <pc:spChg chg="del">
          <ac:chgData name="Berriman, Christopher" userId="f25fc3c7-0331-4d71-b6af-1b0d5f22b78b" providerId="ADAL" clId="{8E72EF81-550B-4339-868A-5A512BC37C48}" dt="2025-04-24T10:55:14.186" v="81" actId="478"/>
          <ac:spMkLst>
            <pc:docMk/>
            <pc:sldMk cId="3289580777" sldId="557"/>
            <ac:spMk id="9" creationId="{824CFC3F-05CF-5F3D-653B-C2AD52B1C9B3}"/>
          </ac:spMkLst>
        </pc:spChg>
        <pc:spChg chg="add mod">
          <ac:chgData name="Berriman, Christopher" userId="f25fc3c7-0331-4d71-b6af-1b0d5f22b78b" providerId="ADAL" clId="{8E72EF81-550B-4339-868A-5A512BC37C48}" dt="2025-04-24T10:59:17.979" v="159" actId="207"/>
          <ac:spMkLst>
            <pc:docMk/>
            <pc:sldMk cId="3289580777" sldId="557"/>
            <ac:spMk id="10" creationId="{C6E22C6F-24A7-D97B-9BE9-113A777E9EEA}"/>
          </ac:spMkLst>
        </pc:spChg>
        <pc:spChg chg="add mod">
          <ac:chgData name="Berriman, Christopher" userId="f25fc3c7-0331-4d71-b6af-1b0d5f22b78b" providerId="ADAL" clId="{8E72EF81-550B-4339-868A-5A512BC37C48}" dt="2025-04-24T10:59:21.630" v="160" actId="207"/>
          <ac:spMkLst>
            <pc:docMk/>
            <pc:sldMk cId="3289580777" sldId="557"/>
            <ac:spMk id="11" creationId="{95867115-8B8D-2D86-7D15-6EA5B57A9CEB}"/>
          </ac:spMkLst>
        </pc:spChg>
        <pc:spChg chg="add mod">
          <ac:chgData name="Berriman, Christopher" userId="f25fc3c7-0331-4d71-b6af-1b0d5f22b78b" providerId="ADAL" clId="{8E72EF81-550B-4339-868A-5A512BC37C48}" dt="2025-04-24T11:02:16.030" v="187" actId="20577"/>
          <ac:spMkLst>
            <pc:docMk/>
            <pc:sldMk cId="3289580777" sldId="557"/>
            <ac:spMk id="13" creationId="{0E5A1479-4BF4-1EDB-1137-902B08D977F8}"/>
          </ac:spMkLst>
        </pc:spChg>
        <pc:spChg chg="add mod">
          <ac:chgData name="Berriman, Christopher" userId="f25fc3c7-0331-4d71-b6af-1b0d5f22b78b" providerId="ADAL" clId="{8E72EF81-550B-4339-868A-5A512BC37C48}" dt="2025-04-24T11:01:32.542" v="185" actId="948"/>
          <ac:spMkLst>
            <pc:docMk/>
            <pc:sldMk cId="3289580777" sldId="557"/>
            <ac:spMk id="15" creationId="{E4BA1790-1CDD-1D90-384B-DEA8952C59B2}"/>
          </ac:spMkLst>
        </pc:spChg>
        <pc:spChg chg="del">
          <ac:chgData name="Berriman, Christopher" userId="f25fc3c7-0331-4d71-b6af-1b0d5f22b78b" providerId="ADAL" clId="{8E72EF81-550B-4339-868A-5A512BC37C48}" dt="2025-04-24T10:55:10.682" v="78" actId="478"/>
          <ac:spMkLst>
            <pc:docMk/>
            <pc:sldMk cId="3289580777" sldId="557"/>
            <ac:spMk id="40" creationId="{B33AB5D4-7C0C-B6F2-D2D6-4289C624DF06}"/>
          </ac:spMkLst>
        </pc:spChg>
        <pc:spChg chg="del">
          <ac:chgData name="Berriman, Christopher" userId="f25fc3c7-0331-4d71-b6af-1b0d5f22b78b" providerId="ADAL" clId="{8E72EF81-550B-4339-868A-5A512BC37C48}" dt="2025-04-24T10:52:36.480" v="75" actId="478"/>
          <ac:spMkLst>
            <pc:docMk/>
            <pc:sldMk cId="3289580777" sldId="557"/>
            <ac:spMk id="46" creationId="{3895651E-C67C-9794-EF98-E792D029DF4F}"/>
          </ac:spMkLst>
        </pc:spChg>
        <pc:spChg chg="del">
          <ac:chgData name="Berriman, Christopher" userId="f25fc3c7-0331-4d71-b6af-1b0d5f22b78b" providerId="ADAL" clId="{8E72EF81-550B-4339-868A-5A512BC37C48}" dt="2025-04-24T10:52:35.747" v="74" actId="478"/>
          <ac:spMkLst>
            <pc:docMk/>
            <pc:sldMk cId="3289580777" sldId="557"/>
            <ac:spMk id="47" creationId="{20B7BEE4-930D-098E-B8E3-766EC63E7E42}"/>
          </ac:spMkLst>
        </pc:spChg>
        <pc:spChg chg="del">
          <ac:chgData name="Berriman, Christopher" userId="f25fc3c7-0331-4d71-b6af-1b0d5f22b78b" providerId="ADAL" clId="{8E72EF81-550B-4339-868A-5A512BC37C48}" dt="2025-04-24T10:52:34.896" v="73" actId="478"/>
          <ac:spMkLst>
            <pc:docMk/>
            <pc:sldMk cId="3289580777" sldId="557"/>
            <ac:spMk id="48" creationId="{84C8B9A9-6CC1-6190-491F-DAB459420C95}"/>
          </ac:spMkLst>
        </pc:spChg>
        <pc:spChg chg="del">
          <ac:chgData name="Berriman, Christopher" userId="f25fc3c7-0331-4d71-b6af-1b0d5f22b78b" providerId="ADAL" clId="{8E72EF81-550B-4339-868A-5A512BC37C48}" dt="2025-04-24T10:52:33.979" v="72" actId="478"/>
          <ac:spMkLst>
            <pc:docMk/>
            <pc:sldMk cId="3289580777" sldId="557"/>
            <ac:spMk id="49" creationId="{F9DF2C66-8DA2-DCD7-C37B-EECE661CF9E5}"/>
          </ac:spMkLst>
        </pc:spChg>
        <pc:spChg chg="del">
          <ac:chgData name="Berriman, Christopher" userId="f25fc3c7-0331-4d71-b6af-1b0d5f22b78b" providerId="ADAL" clId="{8E72EF81-550B-4339-868A-5A512BC37C48}" dt="2025-04-24T10:52:44.930" v="76" actId="478"/>
          <ac:spMkLst>
            <pc:docMk/>
            <pc:sldMk cId="3289580777" sldId="557"/>
            <ac:spMk id="50" creationId="{FB69CF54-5869-CC13-7F04-0B5520EB501A}"/>
          </ac:spMkLst>
        </pc:spChg>
        <pc:spChg chg="add del mod">
          <ac:chgData name="Berriman, Christopher" userId="f25fc3c7-0331-4d71-b6af-1b0d5f22b78b" providerId="ADAL" clId="{8E72EF81-550B-4339-868A-5A512BC37C48}" dt="2025-04-24T11:07:26.438" v="210" actId="1076"/>
          <ac:spMkLst>
            <pc:docMk/>
            <pc:sldMk cId="3289580777" sldId="557"/>
            <ac:spMk id="61" creationId="{90D2C789-1DE3-EC70-4403-5BDF823417C7}"/>
          </ac:spMkLst>
        </pc:spChg>
        <pc:spChg chg="del mod">
          <ac:chgData name="Berriman, Christopher" userId="f25fc3c7-0331-4d71-b6af-1b0d5f22b78b" providerId="ADAL" clId="{8E72EF81-550B-4339-868A-5A512BC37C48}" dt="2025-04-24T10:57:39.750" v="133"/>
          <ac:spMkLst>
            <pc:docMk/>
            <pc:sldMk cId="3289580777" sldId="557"/>
            <ac:spMk id="62" creationId="{C4B425B1-D905-F11F-4B44-F65316495CD1}"/>
          </ac:spMkLst>
        </pc:spChg>
        <pc:spChg chg="del">
          <ac:chgData name="Berriman, Christopher" userId="f25fc3c7-0331-4d71-b6af-1b0d5f22b78b" providerId="ADAL" clId="{8E72EF81-550B-4339-868A-5A512BC37C48}" dt="2025-04-24T10:52:29.392" v="71" actId="478"/>
          <ac:spMkLst>
            <pc:docMk/>
            <pc:sldMk cId="3289580777" sldId="557"/>
            <ac:spMk id="63" creationId="{CE9F25AC-14AB-0DDB-FC45-3CE63CFCCFEE}"/>
          </ac:spMkLst>
        </pc:spChg>
        <pc:spChg chg="del">
          <ac:chgData name="Berriman, Christopher" userId="f25fc3c7-0331-4d71-b6af-1b0d5f22b78b" providerId="ADAL" clId="{8E72EF81-550B-4339-868A-5A512BC37C48}" dt="2025-04-24T10:55:27.134" v="86" actId="478"/>
          <ac:spMkLst>
            <pc:docMk/>
            <pc:sldMk cId="3289580777" sldId="557"/>
            <ac:spMk id="66" creationId="{AD5CF60C-08F1-64AD-05A1-14C4D048D354}"/>
          </ac:spMkLst>
        </pc:spChg>
        <pc:grpChg chg="add mod">
          <ac:chgData name="Berriman, Christopher" userId="f25fc3c7-0331-4d71-b6af-1b0d5f22b78b" providerId="ADAL" clId="{8E72EF81-550B-4339-868A-5A512BC37C48}" dt="2025-04-24T10:56:02.826" v="91" actId="1076"/>
          <ac:grpSpMkLst>
            <pc:docMk/>
            <pc:sldMk cId="3289580777" sldId="557"/>
            <ac:grpSpMk id="3" creationId="{CC04DAA3-74A2-8BCB-2D02-47E79895EE75}"/>
          </ac:grpSpMkLst>
        </pc:grpChg>
        <pc:grpChg chg="del">
          <ac:chgData name="Berriman, Christopher" userId="f25fc3c7-0331-4d71-b6af-1b0d5f22b78b" providerId="ADAL" clId="{8E72EF81-550B-4339-868A-5A512BC37C48}" dt="2025-04-24T10:55:25.706" v="84" actId="478"/>
          <ac:grpSpMkLst>
            <pc:docMk/>
            <pc:sldMk cId="3289580777" sldId="557"/>
            <ac:grpSpMk id="57" creationId="{1287AA4B-98B3-4BB7-F31D-BA3673A30217}"/>
          </ac:grpSpMkLst>
        </pc:grpChg>
        <pc:grpChg chg="del">
          <ac:chgData name="Berriman, Christopher" userId="f25fc3c7-0331-4d71-b6af-1b0d5f22b78b" providerId="ADAL" clId="{8E72EF81-550B-4339-868A-5A512BC37C48}" dt="2025-04-24T10:55:26.386" v="85" actId="478"/>
          <ac:grpSpMkLst>
            <pc:docMk/>
            <pc:sldMk cId="3289580777" sldId="557"/>
            <ac:grpSpMk id="60" creationId="{E4937FE0-CDDB-F15B-8FDC-677FDAE50AA9}"/>
          </ac:grpSpMkLst>
        </pc:grpChg>
        <pc:grpChg chg="del">
          <ac:chgData name="Berriman, Christopher" userId="f25fc3c7-0331-4d71-b6af-1b0d5f22b78b" providerId="ADAL" clId="{8E72EF81-550B-4339-868A-5A512BC37C48}" dt="2025-04-24T10:55:20.482" v="82" actId="478"/>
          <ac:grpSpMkLst>
            <pc:docMk/>
            <pc:sldMk cId="3289580777" sldId="557"/>
            <ac:grpSpMk id="68" creationId="{AFCC56FF-A911-1D2D-C989-80329BEB3F0C}"/>
          </ac:grpSpMkLst>
        </pc:grpChg>
        <pc:grpChg chg="mod">
          <ac:chgData name="Berriman, Christopher" userId="f25fc3c7-0331-4d71-b6af-1b0d5f22b78b" providerId="ADAL" clId="{8E72EF81-550B-4339-868A-5A512BC37C48}" dt="2025-04-24T10:55:36.699" v="88" actId="14100"/>
          <ac:grpSpMkLst>
            <pc:docMk/>
            <pc:sldMk cId="3289580777" sldId="557"/>
            <ac:grpSpMk id="71" creationId="{3D96DA07-2229-20C8-F4C6-093D62819872}"/>
          </ac:grpSpMkLst>
        </pc:grpChg>
        <pc:picChg chg="add mod">
          <ac:chgData name="Berriman, Christopher" userId="f25fc3c7-0331-4d71-b6af-1b0d5f22b78b" providerId="ADAL" clId="{8E72EF81-550B-4339-868A-5A512BC37C48}" dt="2025-04-24T11:05:08.207" v="207" actId="1076"/>
          <ac:picMkLst>
            <pc:docMk/>
            <pc:sldMk cId="3289580777" sldId="557"/>
            <ac:picMk id="17" creationId="{6E55862E-0ECB-88BF-2098-31C3C5FE77DE}"/>
          </ac:picMkLst>
        </pc:picChg>
        <pc:picChg chg="add mod">
          <ac:chgData name="Berriman, Christopher" userId="f25fc3c7-0331-4d71-b6af-1b0d5f22b78b" providerId="ADAL" clId="{8E72EF81-550B-4339-868A-5A512BC37C48}" dt="2025-04-24T11:04:06.900" v="192" actId="14100"/>
          <ac:picMkLst>
            <pc:docMk/>
            <pc:sldMk cId="3289580777" sldId="557"/>
            <ac:picMk id="19" creationId="{B6327562-B187-2983-DB0B-E51ABB534799}"/>
          </ac:picMkLst>
        </pc:picChg>
        <pc:picChg chg="add mod">
          <ac:chgData name="Berriman, Christopher" userId="f25fc3c7-0331-4d71-b6af-1b0d5f22b78b" providerId="ADAL" clId="{8E72EF81-550B-4339-868A-5A512BC37C48}" dt="2025-04-24T11:04:57.234" v="206" actId="1076"/>
          <ac:picMkLst>
            <pc:docMk/>
            <pc:sldMk cId="3289580777" sldId="557"/>
            <ac:picMk id="21" creationId="{69432D1F-1375-C151-03FC-88A160A0A119}"/>
          </ac:picMkLst>
        </pc:picChg>
        <pc:picChg chg="add mod">
          <ac:chgData name="Berriman, Christopher" userId="f25fc3c7-0331-4d71-b6af-1b0d5f22b78b" providerId="ADAL" clId="{8E72EF81-550B-4339-868A-5A512BC37C48}" dt="2025-04-24T11:08:58.194" v="219" actId="14100"/>
          <ac:picMkLst>
            <pc:docMk/>
            <pc:sldMk cId="3289580777" sldId="557"/>
            <ac:picMk id="23" creationId="{842C0240-02E7-7C45-6C1C-FCEF6985BAEB}"/>
          </ac:picMkLst>
        </pc:picChg>
        <pc:picChg chg="add mod">
          <ac:chgData name="Berriman, Christopher" userId="f25fc3c7-0331-4d71-b6af-1b0d5f22b78b" providerId="ADAL" clId="{8E72EF81-550B-4339-868A-5A512BC37C48}" dt="2025-04-24T11:08:50.578" v="218" actId="14100"/>
          <ac:picMkLst>
            <pc:docMk/>
            <pc:sldMk cId="3289580777" sldId="557"/>
            <ac:picMk id="25" creationId="{150078FF-7CFB-41FA-CD90-4266E36265C0}"/>
          </ac:picMkLst>
        </pc:picChg>
        <pc:picChg chg="add mod">
          <ac:chgData name="Berriman, Christopher" userId="f25fc3c7-0331-4d71-b6af-1b0d5f22b78b" providerId="ADAL" clId="{8E72EF81-550B-4339-868A-5A512BC37C48}" dt="2025-04-24T11:09:40.715" v="224" actId="14100"/>
          <ac:picMkLst>
            <pc:docMk/>
            <pc:sldMk cId="3289580777" sldId="557"/>
            <ac:picMk id="27" creationId="{6C96979C-B058-774F-03B0-1FA890DBB9DF}"/>
          </ac:picMkLst>
        </pc:picChg>
      </pc:sldChg>
      <pc:sldChg chg="del">
        <pc:chgData name="Berriman, Christopher" userId="f25fc3c7-0331-4d71-b6af-1b0d5f22b78b" providerId="ADAL" clId="{8E72EF81-550B-4339-868A-5A512BC37C48}" dt="2025-04-24T09:54:17.569" v="23" actId="47"/>
        <pc:sldMkLst>
          <pc:docMk/>
          <pc:sldMk cId="4059566519" sldId="557"/>
        </pc:sldMkLst>
      </pc:sldChg>
      <pc:sldChg chg="del">
        <pc:chgData name="Berriman, Christopher" userId="f25fc3c7-0331-4d71-b6af-1b0d5f22b78b" providerId="ADAL" clId="{8E72EF81-550B-4339-868A-5A512BC37C48}" dt="2025-04-24T09:54:18.491" v="24" actId="47"/>
        <pc:sldMkLst>
          <pc:docMk/>
          <pc:sldMk cId="18657544" sldId="558"/>
        </pc:sldMkLst>
      </pc:sldChg>
      <pc:sldChg chg="addSp delSp modSp add mod ord setBg">
        <pc:chgData name="Berriman, Christopher" userId="f25fc3c7-0331-4d71-b6af-1b0d5f22b78b" providerId="ADAL" clId="{8E72EF81-550B-4339-868A-5A512BC37C48}" dt="2025-04-24T12:53:56.514" v="1049" actId="1076"/>
        <pc:sldMkLst>
          <pc:docMk/>
          <pc:sldMk cId="2212892986" sldId="558"/>
        </pc:sldMkLst>
        <pc:spChg chg="add mod">
          <ac:chgData name="Berriman, Christopher" userId="f25fc3c7-0331-4d71-b6af-1b0d5f22b78b" providerId="ADAL" clId="{8E72EF81-550B-4339-868A-5A512BC37C48}" dt="2025-04-24T11:13:37.473" v="525" actId="1076"/>
          <ac:spMkLst>
            <pc:docMk/>
            <pc:sldMk cId="2212892986" sldId="558"/>
            <ac:spMk id="3" creationId="{789AFA53-8605-9315-9D29-AE80400A270A}"/>
          </ac:spMkLst>
        </pc:spChg>
        <pc:spChg chg="add del mod">
          <ac:chgData name="Berriman, Christopher" userId="f25fc3c7-0331-4d71-b6af-1b0d5f22b78b" providerId="ADAL" clId="{8E72EF81-550B-4339-868A-5A512BC37C48}" dt="2025-04-24T11:13:51.885" v="526" actId="478"/>
          <ac:spMkLst>
            <pc:docMk/>
            <pc:sldMk cId="2212892986" sldId="558"/>
            <ac:spMk id="4" creationId="{403D289C-1869-8605-0E62-068CE9DB2599}"/>
          </ac:spMkLst>
        </pc:spChg>
        <pc:spChg chg="mod">
          <ac:chgData name="Berriman, Christopher" userId="f25fc3c7-0331-4d71-b6af-1b0d5f22b78b" providerId="ADAL" clId="{8E72EF81-550B-4339-868A-5A512BC37C48}" dt="2025-04-24T11:11:00.562" v="301" actId="6549"/>
          <ac:spMkLst>
            <pc:docMk/>
            <pc:sldMk cId="2212892986" sldId="558"/>
            <ac:spMk id="6" creationId="{DAEE63E2-53BE-5D86-6AF1-4D5BFBD5969E}"/>
          </ac:spMkLst>
        </pc:spChg>
        <pc:spChg chg="mod">
          <ac:chgData name="Berriman, Christopher" userId="f25fc3c7-0331-4d71-b6af-1b0d5f22b78b" providerId="ADAL" clId="{8E72EF81-550B-4339-868A-5A512BC37C48}" dt="2025-04-24T11:13:26.453" v="523" actId="1076"/>
          <ac:spMkLst>
            <pc:docMk/>
            <pc:sldMk cId="2212892986" sldId="558"/>
            <ac:spMk id="40" creationId="{D427879B-F1DF-D157-4C00-C6E5E72937D2}"/>
          </ac:spMkLst>
        </pc:spChg>
        <pc:spChg chg="del">
          <ac:chgData name="Berriman, Christopher" userId="f25fc3c7-0331-4d71-b6af-1b0d5f22b78b" providerId="ADAL" clId="{8E72EF81-550B-4339-868A-5A512BC37C48}" dt="2025-04-24T11:13:16.039" v="521" actId="478"/>
          <ac:spMkLst>
            <pc:docMk/>
            <pc:sldMk cId="2212892986" sldId="558"/>
            <ac:spMk id="46" creationId="{1EF28B9B-B304-1D67-F334-70F7E6B3246D}"/>
          </ac:spMkLst>
        </pc:spChg>
        <pc:spChg chg="del">
          <ac:chgData name="Berriman, Christopher" userId="f25fc3c7-0331-4d71-b6af-1b0d5f22b78b" providerId="ADAL" clId="{8E72EF81-550B-4339-868A-5A512BC37C48}" dt="2025-04-24T11:13:13.006" v="520" actId="478"/>
          <ac:spMkLst>
            <pc:docMk/>
            <pc:sldMk cId="2212892986" sldId="558"/>
            <ac:spMk id="47" creationId="{02696D94-E39C-531F-B3EB-2AF708C94D01}"/>
          </ac:spMkLst>
        </pc:spChg>
        <pc:spChg chg="del">
          <ac:chgData name="Berriman, Christopher" userId="f25fc3c7-0331-4d71-b6af-1b0d5f22b78b" providerId="ADAL" clId="{8E72EF81-550B-4339-868A-5A512BC37C48}" dt="2025-04-24T11:13:12.254" v="519" actId="478"/>
          <ac:spMkLst>
            <pc:docMk/>
            <pc:sldMk cId="2212892986" sldId="558"/>
            <ac:spMk id="48" creationId="{062DA3BE-8FB4-FED8-5C83-9FB14D72449A}"/>
          </ac:spMkLst>
        </pc:spChg>
        <pc:spChg chg="del">
          <ac:chgData name="Berriman, Christopher" userId="f25fc3c7-0331-4d71-b6af-1b0d5f22b78b" providerId="ADAL" clId="{8E72EF81-550B-4339-868A-5A512BC37C48}" dt="2025-04-24T11:13:11.003" v="518" actId="478"/>
          <ac:spMkLst>
            <pc:docMk/>
            <pc:sldMk cId="2212892986" sldId="558"/>
            <ac:spMk id="49" creationId="{3820F9B4-B199-35DD-CF9B-05E02CE94775}"/>
          </ac:spMkLst>
        </pc:spChg>
        <pc:spChg chg="mod">
          <ac:chgData name="Berriman, Christopher" userId="f25fc3c7-0331-4d71-b6af-1b0d5f22b78b" providerId="ADAL" clId="{8E72EF81-550B-4339-868A-5A512BC37C48}" dt="2025-04-24T11:12:20.920" v="462" actId="20577"/>
          <ac:spMkLst>
            <pc:docMk/>
            <pc:sldMk cId="2212892986" sldId="558"/>
            <ac:spMk id="50" creationId="{4351FB84-45AC-BE65-CBEA-B1B90AA7D35D}"/>
          </ac:spMkLst>
        </pc:spChg>
        <pc:spChg chg="mod">
          <ac:chgData name="Berriman, Christopher" userId="f25fc3c7-0331-4d71-b6af-1b0d5f22b78b" providerId="ADAL" clId="{8E72EF81-550B-4339-868A-5A512BC37C48}" dt="2025-04-24T11:13:01.105" v="517" actId="20577"/>
          <ac:spMkLst>
            <pc:docMk/>
            <pc:sldMk cId="2212892986" sldId="558"/>
            <ac:spMk id="62" creationId="{B0D97FDA-D810-98C4-07DD-540524371597}"/>
          </ac:spMkLst>
        </pc:spChg>
        <pc:spChg chg="mod">
          <ac:chgData name="Berriman, Christopher" userId="f25fc3c7-0331-4d71-b6af-1b0d5f22b78b" providerId="ADAL" clId="{8E72EF81-550B-4339-868A-5A512BC37C48}" dt="2025-04-24T11:10:52.540" v="283" actId="20577"/>
          <ac:spMkLst>
            <pc:docMk/>
            <pc:sldMk cId="2212892986" sldId="558"/>
            <ac:spMk id="63" creationId="{5682E482-4720-9320-C570-286465048B0D}"/>
          </ac:spMkLst>
        </pc:spChg>
        <pc:picChg chg="add mod">
          <ac:chgData name="Berriman, Christopher" userId="f25fc3c7-0331-4d71-b6af-1b0d5f22b78b" providerId="ADAL" clId="{8E72EF81-550B-4339-868A-5A512BC37C48}" dt="2025-04-24T12:53:56.514" v="1049" actId="1076"/>
          <ac:picMkLst>
            <pc:docMk/>
            <pc:sldMk cId="2212892986" sldId="558"/>
            <ac:picMk id="10" creationId="{F7BF9F2F-34C4-039E-04C8-6B5A67179798}"/>
          </ac:picMkLst>
        </pc:picChg>
      </pc:sldChg>
      <pc:sldChg chg="add del setBg">
        <pc:chgData name="Berriman, Christopher" userId="f25fc3c7-0331-4d71-b6af-1b0d5f22b78b" providerId="ADAL" clId="{8E72EF81-550B-4339-868A-5A512BC37C48}" dt="2025-04-24T11:10:20.040" v="226" actId="47"/>
        <pc:sldMkLst>
          <pc:docMk/>
          <pc:sldMk cId="3583684423" sldId="558"/>
        </pc:sldMkLst>
      </pc:sldChg>
      <pc:sldChg chg="del">
        <pc:chgData name="Berriman, Christopher" userId="f25fc3c7-0331-4d71-b6af-1b0d5f22b78b" providerId="ADAL" clId="{8E72EF81-550B-4339-868A-5A512BC37C48}" dt="2025-04-24T09:54:19.118" v="25" actId="47"/>
        <pc:sldMkLst>
          <pc:docMk/>
          <pc:sldMk cId="3410059087" sldId="559"/>
        </pc:sldMkLst>
      </pc:sldChg>
      <pc:sldChg chg="addSp delSp modSp add mod ord delAnim">
        <pc:chgData name="Berriman, Christopher" userId="f25fc3c7-0331-4d71-b6af-1b0d5f22b78b" providerId="ADAL" clId="{8E72EF81-550B-4339-868A-5A512BC37C48}" dt="2025-04-24T12:59:00.464" v="1079" actId="1076"/>
        <pc:sldMkLst>
          <pc:docMk/>
          <pc:sldMk cId="3638641415" sldId="559"/>
        </pc:sldMkLst>
        <pc:spChg chg="mod">
          <ac:chgData name="Berriman, Christopher" userId="f25fc3c7-0331-4d71-b6af-1b0d5f22b78b" providerId="ADAL" clId="{8E72EF81-550B-4339-868A-5A512BC37C48}" dt="2025-04-24T12:12:03.845" v="596" actId="20577"/>
          <ac:spMkLst>
            <pc:docMk/>
            <pc:sldMk cId="3638641415" sldId="559"/>
            <ac:spMk id="2" creationId="{4BC9ADDC-8A5F-6FAB-4F18-1768933ADBC2}"/>
          </ac:spMkLst>
        </pc:spChg>
        <pc:spChg chg="del">
          <ac:chgData name="Berriman, Christopher" userId="f25fc3c7-0331-4d71-b6af-1b0d5f22b78b" providerId="ADAL" clId="{8E72EF81-550B-4339-868A-5A512BC37C48}" dt="2025-04-24T12:11:22.029" v="538" actId="478"/>
          <ac:spMkLst>
            <pc:docMk/>
            <pc:sldMk cId="3638641415" sldId="559"/>
            <ac:spMk id="3" creationId="{CFC74F49-BBC6-D9C2-3B3C-252D5A9ED9BC}"/>
          </ac:spMkLst>
        </pc:spChg>
        <pc:spChg chg="add del">
          <ac:chgData name="Berriman, Christopher" userId="f25fc3c7-0331-4d71-b6af-1b0d5f22b78b" providerId="ADAL" clId="{8E72EF81-550B-4339-868A-5A512BC37C48}" dt="2025-04-24T12:57:40.428" v="1069" actId="11529"/>
          <ac:spMkLst>
            <pc:docMk/>
            <pc:sldMk cId="3638641415" sldId="559"/>
            <ac:spMk id="4" creationId="{83F38C64-103E-8D07-9CFE-39BF7222E58A}"/>
          </ac:spMkLst>
        </pc:spChg>
        <pc:spChg chg="mod">
          <ac:chgData name="Berriman, Christopher" userId="f25fc3c7-0331-4d71-b6af-1b0d5f22b78b" providerId="ADAL" clId="{8E72EF81-550B-4339-868A-5A512BC37C48}" dt="2025-04-24T12:58:07.933" v="1072" actId="11530"/>
          <ac:spMkLst>
            <pc:docMk/>
            <pc:sldMk cId="3638641415" sldId="559"/>
            <ac:spMk id="8" creationId="{4EDA5213-6F5B-2976-75AB-439B1C0C5EB4}"/>
          </ac:spMkLst>
        </pc:spChg>
        <pc:spChg chg="mod">
          <ac:chgData name="Berriman, Christopher" userId="f25fc3c7-0331-4d71-b6af-1b0d5f22b78b" providerId="ADAL" clId="{8E72EF81-550B-4339-868A-5A512BC37C48}" dt="2025-04-24T12:57:24.676" v="1067" actId="11530"/>
          <ac:spMkLst>
            <pc:docMk/>
            <pc:sldMk cId="3638641415" sldId="559"/>
            <ac:spMk id="14" creationId="{EE830FED-5320-D8EC-B3B2-842A850D3F5F}"/>
          </ac:spMkLst>
        </pc:spChg>
        <pc:spChg chg="del">
          <ac:chgData name="Berriman, Christopher" userId="f25fc3c7-0331-4d71-b6af-1b0d5f22b78b" providerId="ADAL" clId="{8E72EF81-550B-4339-868A-5A512BC37C48}" dt="2025-04-24T12:12:08.589" v="597" actId="478"/>
          <ac:spMkLst>
            <pc:docMk/>
            <pc:sldMk cId="3638641415" sldId="559"/>
            <ac:spMk id="22" creationId="{9EDC5752-E7A2-2D39-BFCC-44366DB64C98}"/>
          </ac:spMkLst>
        </pc:spChg>
        <pc:spChg chg="mod">
          <ac:chgData name="Berriman, Christopher" userId="f25fc3c7-0331-4d71-b6af-1b0d5f22b78b" providerId="ADAL" clId="{8E72EF81-550B-4339-868A-5A512BC37C48}" dt="2025-04-24T12:55:23.178" v="1054" actId="1076"/>
          <ac:spMkLst>
            <pc:docMk/>
            <pc:sldMk cId="3638641415" sldId="559"/>
            <ac:spMk id="23" creationId="{9B473645-5D10-8004-9D09-592CF5FEC4E9}"/>
          </ac:spMkLst>
        </pc:spChg>
        <pc:spChg chg="mod">
          <ac:chgData name="Berriman, Christopher" userId="f25fc3c7-0331-4d71-b6af-1b0d5f22b78b" providerId="ADAL" clId="{8E72EF81-550B-4339-868A-5A512BC37C48}" dt="2025-04-24T12:57:56.464" v="1071" actId="1076"/>
          <ac:spMkLst>
            <pc:docMk/>
            <pc:sldMk cId="3638641415" sldId="559"/>
            <ac:spMk id="24" creationId="{4EFFD957-26A6-E3D7-CBF8-87E36450A79B}"/>
          </ac:spMkLst>
        </pc:spChg>
        <pc:spChg chg="mod">
          <ac:chgData name="Berriman, Christopher" userId="f25fc3c7-0331-4d71-b6af-1b0d5f22b78b" providerId="ADAL" clId="{8E72EF81-550B-4339-868A-5A512BC37C48}" dt="2025-04-24T12:55:45.609" v="1055" actId="1076"/>
          <ac:spMkLst>
            <pc:docMk/>
            <pc:sldMk cId="3638641415" sldId="559"/>
            <ac:spMk id="25" creationId="{3FD1A0A4-DBAD-4ED5-A1A9-0B18663C670B}"/>
          </ac:spMkLst>
        </pc:spChg>
        <pc:spChg chg="mod">
          <ac:chgData name="Berriman, Christopher" userId="f25fc3c7-0331-4d71-b6af-1b0d5f22b78b" providerId="ADAL" clId="{8E72EF81-550B-4339-868A-5A512BC37C48}" dt="2025-04-24T12:59:00.464" v="1079" actId="1076"/>
          <ac:spMkLst>
            <pc:docMk/>
            <pc:sldMk cId="3638641415" sldId="559"/>
            <ac:spMk id="26" creationId="{432184EE-01D8-55F2-A325-5B8E1145653E}"/>
          </ac:spMkLst>
        </pc:spChg>
        <pc:spChg chg="mod">
          <ac:chgData name="Berriman, Christopher" userId="f25fc3c7-0331-4d71-b6af-1b0d5f22b78b" providerId="ADAL" clId="{8E72EF81-550B-4339-868A-5A512BC37C48}" dt="2025-04-24T12:56:46.078" v="1063" actId="1076"/>
          <ac:spMkLst>
            <pc:docMk/>
            <pc:sldMk cId="3638641415" sldId="559"/>
            <ac:spMk id="27" creationId="{90C5A77B-6ECF-A0DE-07DF-995C4193E04B}"/>
          </ac:spMkLst>
        </pc:spChg>
        <pc:spChg chg="del">
          <ac:chgData name="Berriman, Christopher" userId="f25fc3c7-0331-4d71-b6af-1b0d5f22b78b" providerId="ADAL" clId="{8E72EF81-550B-4339-868A-5A512BC37C48}" dt="2025-04-24T12:12:12.156" v="599" actId="478"/>
          <ac:spMkLst>
            <pc:docMk/>
            <pc:sldMk cId="3638641415" sldId="559"/>
            <ac:spMk id="28" creationId="{63E4CA93-26E6-9C78-E744-7567C1F60FE2}"/>
          </ac:spMkLst>
        </pc:spChg>
        <pc:spChg chg="del">
          <ac:chgData name="Berriman, Christopher" userId="f25fc3c7-0331-4d71-b6af-1b0d5f22b78b" providerId="ADAL" clId="{8E72EF81-550B-4339-868A-5A512BC37C48}" dt="2025-04-24T12:12:13.691" v="600" actId="478"/>
          <ac:spMkLst>
            <pc:docMk/>
            <pc:sldMk cId="3638641415" sldId="559"/>
            <ac:spMk id="30" creationId="{33E55E56-1C64-08D3-1D87-CFCD6204A4E5}"/>
          </ac:spMkLst>
        </pc:spChg>
        <pc:spChg chg="del">
          <ac:chgData name="Berriman, Christopher" userId="f25fc3c7-0331-4d71-b6af-1b0d5f22b78b" providerId="ADAL" clId="{8E72EF81-550B-4339-868A-5A512BC37C48}" dt="2025-04-24T12:12:14.877" v="601" actId="478"/>
          <ac:spMkLst>
            <pc:docMk/>
            <pc:sldMk cId="3638641415" sldId="559"/>
            <ac:spMk id="31" creationId="{5A4E25B6-137B-61C6-72CB-3478647A9B87}"/>
          </ac:spMkLst>
        </pc:spChg>
        <pc:spChg chg="del topLvl">
          <ac:chgData name="Berriman, Christopher" userId="f25fc3c7-0331-4d71-b6af-1b0d5f22b78b" providerId="ADAL" clId="{8E72EF81-550B-4339-868A-5A512BC37C48}" dt="2025-04-24T12:12:17.396" v="602" actId="478"/>
          <ac:spMkLst>
            <pc:docMk/>
            <pc:sldMk cId="3638641415" sldId="559"/>
            <ac:spMk id="32" creationId="{B60B2018-9CAE-BFFB-B7D0-C7B5E39043DE}"/>
          </ac:spMkLst>
        </pc:spChg>
        <pc:spChg chg="del mod topLvl">
          <ac:chgData name="Berriman, Christopher" userId="f25fc3c7-0331-4d71-b6af-1b0d5f22b78b" providerId="ADAL" clId="{8E72EF81-550B-4339-868A-5A512BC37C48}" dt="2025-04-24T12:12:19.407" v="604" actId="478"/>
          <ac:spMkLst>
            <pc:docMk/>
            <pc:sldMk cId="3638641415" sldId="559"/>
            <ac:spMk id="33" creationId="{996DBDB5-4D92-3C37-A712-F00444D3995E}"/>
          </ac:spMkLst>
        </pc:spChg>
        <pc:grpChg chg="mod">
          <ac:chgData name="Berriman, Christopher" userId="f25fc3c7-0331-4d71-b6af-1b0d5f22b78b" providerId="ADAL" clId="{8E72EF81-550B-4339-868A-5A512BC37C48}" dt="2025-04-24T12:55:45.609" v="1055" actId="1076"/>
          <ac:grpSpMkLst>
            <pc:docMk/>
            <pc:sldMk cId="3638641415" sldId="559"/>
            <ac:grpSpMk id="7" creationId="{A758CDF1-4EE1-5591-09A4-F4254BA53185}"/>
          </ac:grpSpMkLst>
        </pc:grpChg>
        <pc:grpChg chg="mod">
          <ac:chgData name="Berriman, Christopher" userId="f25fc3c7-0331-4d71-b6af-1b0d5f22b78b" providerId="ADAL" clId="{8E72EF81-550B-4339-868A-5A512BC37C48}" dt="2025-04-24T12:58:55.827" v="1078" actId="11530"/>
          <ac:grpSpMkLst>
            <pc:docMk/>
            <pc:sldMk cId="3638641415" sldId="559"/>
            <ac:grpSpMk id="10" creationId="{748F0B30-6F8F-0FF2-A2BF-9F7054598878}"/>
          </ac:grpSpMkLst>
        </pc:grpChg>
        <pc:grpChg chg="mod">
          <ac:chgData name="Berriman, Christopher" userId="f25fc3c7-0331-4d71-b6af-1b0d5f22b78b" providerId="ADAL" clId="{8E72EF81-550B-4339-868A-5A512BC37C48}" dt="2025-04-24T12:56:51.497" v="1064" actId="14100"/>
          <ac:grpSpMkLst>
            <pc:docMk/>
            <pc:sldMk cId="3638641415" sldId="559"/>
            <ac:grpSpMk id="13" creationId="{6BA890E0-1E14-EFA4-C695-D7E4023809DA}"/>
          </ac:grpSpMkLst>
        </pc:grpChg>
        <pc:grpChg chg="mod">
          <ac:chgData name="Berriman, Christopher" userId="f25fc3c7-0331-4d71-b6af-1b0d5f22b78b" providerId="ADAL" clId="{8E72EF81-550B-4339-868A-5A512BC37C48}" dt="2025-04-24T12:58:48.380" v="1076" actId="11530"/>
          <ac:grpSpMkLst>
            <pc:docMk/>
            <pc:sldMk cId="3638641415" sldId="559"/>
            <ac:grpSpMk id="16" creationId="{D8581A06-B89E-D0EC-6A3B-FDE0F2B408DB}"/>
          </ac:grpSpMkLst>
        </pc:grpChg>
        <pc:grpChg chg="mod">
          <ac:chgData name="Berriman, Christopher" userId="f25fc3c7-0331-4d71-b6af-1b0d5f22b78b" providerId="ADAL" clId="{8E72EF81-550B-4339-868A-5A512BC37C48}" dt="2025-04-24T12:58:16.836" v="1073" actId="11530"/>
          <ac:grpSpMkLst>
            <pc:docMk/>
            <pc:sldMk cId="3638641415" sldId="559"/>
            <ac:grpSpMk id="19" creationId="{2746FE39-9997-ED07-7081-8394D41D5441}"/>
          </ac:grpSpMkLst>
        </pc:grpChg>
        <pc:grpChg chg="del">
          <ac:chgData name="Berriman, Christopher" userId="f25fc3c7-0331-4d71-b6af-1b0d5f22b78b" providerId="ADAL" clId="{8E72EF81-550B-4339-868A-5A512BC37C48}" dt="2025-04-24T12:12:17.396" v="602" actId="478"/>
          <ac:grpSpMkLst>
            <pc:docMk/>
            <pc:sldMk cId="3638641415" sldId="559"/>
            <ac:grpSpMk id="34" creationId="{6842901B-7AA3-CBBD-B25D-8E5FA4ACC862}"/>
          </ac:grpSpMkLst>
        </pc:grpChg>
        <pc:picChg chg="del">
          <ac:chgData name="Berriman, Christopher" userId="f25fc3c7-0331-4d71-b6af-1b0d5f22b78b" providerId="ADAL" clId="{8E72EF81-550B-4339-868A-5A512BC37C48}" dt="2025-04-24T12:12:11.323" v="598" actId="478"/>
          <ac:picMkLst>
            <pc:docMk/>
            <pc:sldMk cId="3638641415" sldId="559"/>
            <ac:picMk id="35" creationId="{A5816751-476D-86C3-500D-3E663190793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5BD25-6517-42F6-9222-FBB7553D6A12}" type="datetimeFigureOut">
              <a:t>4/25/2025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B5ADD6-A5CE-46E7-AE07-D8A5D4F98C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54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5ADD6-A5CE-46E7-AE07-D8A5D4F98C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979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Median salary in the first year after graduating - </a:t>
            </a:r>
            <a:r>
              <a:rPr lang="en-US" dirty="0"/>
              <a:t>At an overall level, the £27,000-£29,999 band contains the highest proportion of graduates in full-time paid UK employment at 17%, followed by the £24,000-£26,999 band with 16% of graduates.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National Minimum Wage </a:t>
            </a:r>
            <a:r>
              <a:rPr lang="en-US" dirty="0" err="1">
                <a:ea typeface="Calibri"/>
                <a:cs typeface="Calibri"/>
              </a:rPr>
              <a:t>annualised</a:t>
            </a:r>
            <a:r>
              <a:rPr lang="en-US" dirty="0">
                <a:ea typeface="Calibri"/>
                <a:cs typeface="Calibri"/>
              </a:rPr>
              <a:t> at 37.5 hours per week is 23809.50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5ADD6-A5CE-46E7-AE07-D8A5D4F98C04}" type="slidenum">
              <a:rPr lang="en-GB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491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Clubs and societies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B5ADD6-A5CE-46E7-AE07-D8A5D4F98C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74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A31D5-59AE-914B-B6B8-D3FB1071DE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382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EFE9A2-2C6F-48E2-A72C-4D85CF4399E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428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hyperlink" Target="mailto:x.xxxxxxxxxx@shu.ac.uk" TargetMode="Externa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 b="0" i="0">
              <a:highlight>
                <a:srgbClr val="AC145A"/>
              </a:highlight>
              <a:latin typeface="Mulish" pitchFamily="2" charset="77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BD5B770-0C51-79FE-529E-4604786AD767}"/>
              </a:ext>
            </a:extLst>
          </p:cNvPr>
          <p:cNvSpPr/>
          <p:nvPr userDrawn="1"/>
        </p:nvSpPr>
        <p:spPr>
          <a:xfrm rot="16200000">
            <a:off x="9778670" y="1777670"/>
            <a:ext cx="10283757" cy="6734906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9260102" y="1257304"/>
            <a:ext cx="7770600" cy="777240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502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4B7CE-9BFF-ECDF-9B7F-EE0EB1325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5701" y="477473"/>
            <a:ext cx="1207014" cy="8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455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1E8E3-FEAE-9227-1C6F-5293BB475F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83D4DB-1BC2-4DBF-6F57-9096E64A4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0D5AD-14E6-8368-87F0-956AF070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91040-4571-6442-BAD0-835CF033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4C484-9AE1-3678-8A75-B232EF07A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1359A-C9F0-9154-91E8-23FEFF99F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1B11-586A-D36A-73F5-D7ED55F67A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B02D0F-F024-6E39-7B84-39E1B2FB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1F3B7-B825-38FE-B280-0325EFB1C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99A6B-87DC-AFBE-1F27-882A97D2A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63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ED5A5-CDEE-035B-2C67-A31F5407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DB944-42A7-24E1-38E1-2D5C0D7ED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C2F66-B058-DE15-AB33-66E1F962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ECEA6-B4CF-01B9-3249-F00BE20D0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D246-9839-C7A1-9B69-18BEB29B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62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B965-7071-57A5-8EA7-F0E1B348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FB06F-F7DF-FE37-67C6-DC1BE537F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6B2015-29C5-7751-E3E4-B9332954EC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C28DE-EFA2-3351-8E27-EB7A708F7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786AC5-C53F-E9B9-6D2F-62AC3024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F36C23-B2F2-F560-2205-BC58320E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672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52571-62B4-0E0A-0FC4-160F50A1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3F751-056D-6EAD-F34D-9C62A5F0C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C5D0CE-D5DF-8152-2C84-4879DE9973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4152E-1CAA-0B82-3265-D176950A2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128280-DB38-3C73-5BC0-83ABD84BE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C07522-49AC-8C68-74C4-E7252135C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C5C775-EF06-31BF-00B0-AC70B44BF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C7AAE3-8E32-F170-E480-D8DE7DE26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282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AE8E9-C346-BE79-ED77-FB0D0C53D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78E78-36B9-0D47-9363-8C843D50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7881C1-54E0-F025-156C-3B1146B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6CD4BC-7639-43E4-795E-0E23CD66A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47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FD6EE2-384C-3F45-AD2F-F94C628D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B70E9B-C268-0E21-7174-D1D8881A7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4EEF70-A218-2524-EECA-4A6F2B530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55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BE2854-7161-3B14-E695-6D200AD08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D8B3B-D822-FCC0-6EEA-EED13FB64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306C9-255E-6C00-3553-1EE8E3606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A4E931-7FDD-F1BE-C8EF-45AFB3CB3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0BF1C4-0826-3233-768B-09B5E0615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E1F8F-E9AC-B5F4-6B72-51F1A8DB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0810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60C9C-F5F3-AE4A-E7C6-634B54BA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03D9C8-CCA3-4B21-049A-3193E19A5C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0531CA-4E91-81D7-A3FE-911989889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C2260A-B61F-5C25-9A86-B909EFA56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25D0BF-BB41-1B50-E55D-85ADDE3B3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44CCA8-98E2-2087-D2E9-0CA9DFB2D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7331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49D4C-4DF7-7CE7-9607-C9A89BF8E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5CC732-A093-277D-AC0F-2D242EBA4D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ADE24-D23A-51AC-0BFB-B48181DC4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150D1-BF10-B40B-D276-C5219948B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653FA-68E1-86DE-1339-7A0B72A6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425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09DFD7-6F11-FF91-A7F1-AF305D773A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C6417-463B-20E8-657F-45832CDD3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61161-C845-7099-C26A-84B59AD3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BF2F7-9436-B178-EF82-2CFD7D5E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9ADBF-F490-1E7D-711C-BA266F86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969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 b="0" i="0">
              <a:highlight>
                <a:srgbClr val="AC145A"/>
              </a:highlight>
              <a:latin typeface="Mulish" pitchFamily="2" charset="77"/>
            </a:endParaRPr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BBD5B770-0C51-79FE-529E-4604786AD767}"/>
              </a:ext>
            </a:extLst>
          </p:cNvPr>
          <p:cNvSpPr/>
          <p:nvPr userDrawn="1"/>
        </p:nvSpPr>
        <p:spPr>
          <a:xfrm rot="16200000">
            <a:off x="9778670" y="1777670"/>
            <a:ext cx="10283757" cy="6734906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9260102" y="1257304"/>
            <a:ext cx="7770600" cy="777240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502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4B7CE-9BFF-ECDF-9B7F-EE0EB1325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5701" y="477473"/>
            <a:ext cx="1207014" cy="8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257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Histo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7302" y="9444601"/>
            <a:ext cx="4114800" cy="547688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350" b="1" i="0" cap="all" spc="900" baseline="0">
                <a:solidFill>
                  <a:schemeClr val="tx1"/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endParaRPr lang="en-US"/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42201168-379C-3243-89D5-CAC7B5D6DA0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272850" y="1296712"/>
            <a:ext cx="7559999" cy="8990288"/>
          </a:xfrm>
          <a:solidFill>
            <a:schemeClr val="accent1"/>
          </a:solidFill>
          <a:ln>
            <a:noFill/>
          </a:ln>
        </p:spPr>
        <p:txBody>
          <a:bodyPr lIns="180000" tIns="180000" rIns="180000" bIns="180000">
            <a:normAutofit/>
          </a:bodyPr>
          <a:lstStyle>
            <a:lvl1pPr algn="ctr">
              <a:defRPr sz="1502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29F5E1D0-0A12-0190-6E2E-2A665428426F}"/>
              </a:ext>
            </a:extLst>
          </p:cNvPr>
          <p:cNvSpPr/>
          <p:nvPr userDrawn="1"/>
        </p:nvSpPr>
        <p:spPr>
          <a:xfrm rot="5400000">
            <a:off x="-2121741" y="2121739"/>
            <a:ext cx="12234542" cy="7991061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B1B41C3-1778-D7A6-E411-A2F83B943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2" y="9444601"/>
            <a:ext cx="4114800" cy="5476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350" b="1" i="0" cap="all" spc="0" baseline="0">
                <a:solidFill>
                  <a:schemeClr val="bg1">
                    <a:lumMod val="95000"/>
                  </a:schemeClr>
                </a:solidFill>
                <a:latin typeface="Mulish Black" pitchFamily="2" charset="77"/>
                <a:ea typeface="Mulish Black" pitchFamily="2" charset="77"/>
                <a:cs typeface="Mulish Black" pitchFamily="2" charset="77"/>
              </a:defRPr>
            </a:lvl1pPr>
          </a:lstStyle>
          <a:p>
            <a:fld id="{584AFF75-BD5D-E342-A9F1-12EC02DB40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7C8850-1352-C2F4-DC16-82B81E6748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55701" y="477473"/>
            <a:ext cx="1207014" cy="80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701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3AD990-E451-0745-A2D1-72F4B6D15003}"/>
              </a:ext>
            </a:extLst>
          </p:cNvPr>
          <p:cNvSpPr>
            <a:spLocks/>
          </p:cNvSpPr>
          <p:nvPr userDrawn="1"/>
        </p:nvSpPr>
        <p:spPr>
          <a:xfrm>
            <a:off x="10988813" y="0"/>
            <a:ext cx="7299188" cy="10287000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 b="0" i="0">
              <a:highlight>
                <a:srgbClr val="AC145A"/>
              </a:highlight>
              <a:latin typeface="Mulish" pitchFamily="2" charset="77"/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B877DDC-16AF-554F-ACE6-7CDF6D5CE2B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208303" y="1257304"/>
            <a:ext cx="7770600" cy="7772402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502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2878674F-C829-6679-BBD9-8781BB04F3BC}"/>
              </a:ext>
            </a:extLst>
          </p:cNvPr>
          <p:cNvSpPr/>
          <p:nvPr userDrawn="1"/>
        </p:nvSpPr>
        <p:spPr>
          <a:xfrm rot="16200000">
            <a:off x="4169543" y="3459844"/>
            <a:ext cx="10279113" cy="3359426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AC145A"/>
              </a:solidFill>
              <a:highlight>
                <a:srgbClr val="AC145A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737937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ny History 1">
  <p:cSld name="1_Company History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ftr" idx="11"/>
          </p:nvPr>
        </p:nvSpPr>
        <p:spPr>
          <a:xfrm>
            <a:off x="1257302" y="9444601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 b="1" i="0" cap="none">
                <a:solidFill>
                  <a:schemeClr val="dk1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>
            <a:spLocks noGrp="1"/>
          </p:cNvSpPr>
          <p:nvPr>
            <p:ph type="pic" idx="2"/>
          </p:nvPr>
        </p:nvSpPr>
        <p:spPr>
          <a:xfrm>
            <a:off x="1272850" y="1296712"/>
            <a:ext cx="7559999" cy="89902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29" name="Google Shape;29;p10"/>
          <p:cNvSpPr/>
          <p:nvPr/>
        </p:nvSpPr>
        <p:spPr>
          <a:xfrm rot="5400000">
            <a:off x="-2121741" y="2121739"/>
            <a:ext cx="12234542" cy="7991061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0"/>
          <p:cNvSpPr txBox="1">
            <a:spLocks noGrp="1"/>
          </p:cNvSpPr>
          <p:nvPr>
            <p:ph type="sldNum" idx="12"/>
          </p:nvPr>
        </p:nvSpPr>
        <p:spPr>
          <a:xfrm>
            <a:off x="12915902" y="9444601"/>
            <a:ext cx="4114800" cy="547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350" b="1" i="0" u="none" strike="noStrike" cap="none">
                <a:solidFill>
                  <a:srgbClr val="F2F2F2"/>
                </a:solidFill>
                <a:latin typeface="Mulish Black"/>
                <a:ea typeface="Mulish Black"/>
                <a:cs typeface="Mulish Black"/>
                <a:sym typeface="Mulish Black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350" b="1" i="0" u="none" strike="noStrike" cap="none">
                <a:solidFill>
                  <a:srgbClr val="F2F2F2"/>
                </a:solidFill>
                <a:latin typeface="Mulish Black"/>
                <a:ea typeface="Mulish Black"/>
                <a:cs typeface="Mulish Black"/>
                <a:sym typeface="Mulish Black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350" b="1" i="0" u="none" strike="noStrike" cap="none">
                <a:solidFill>
                  <a:srgbClr val="F2F2F2"/>
                </a:solidFill>
                <a:latin typeface="Mulish Black"/>
                <a:ea typeface="Mulish Black"/>
                <a:cs typeface="Mulish Black"/>
                <a:sym typeface="Mulish Black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350" b="1" i="0" u="none" strike="noStrike" cap="none">
                <a:solidFill>
                  <a:srgbClr val="F2F2F2"/>
                </a:solidFill>
                <a:latin typeface="Mulish Black"/>
                <a:ea typeface="Mulish Black"/>
                <a:cs typeface="Mulish Black"/>
                <a:sym typeface="Mulish Black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350" b="1" i="0" u="none" strike="noStrike" cap="none">
                <a:solidFill>
                  <a:srgbClr val="F2F2F2"/>
                </a:solidFill>
                <a:latin typeface="Mulish Black"/>
                <a:ea typeface="Mulish Black"/>
                <a:cs typeface="Mulish Black"/>
                <a:sym typeface="Mulish Black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350" b="1" i="0" u="none" strike="noStrike" cap="none">
                <a:solidFill>
                  <a:srgbClr val="F2F2F2"/>
                </a:solidFill>
                <a:latin typeface="Mulish Black"/>
                <a:ea typeface="Mulish Black"/>
                <a:cs typeface="Mulish Black"/>
                <a:sym typeface="Mulish Black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350" b="1" i="0" u="none" strike="noStrike" cap="none">
                <a:solidFill>
                  <a:srgbClr val="F2F2F2"/>
                </a:solidFill>
                <a:latin typeface="Mulish Black"/>
                <a:ea typeface="Mulish Black"/>
                <a:cs typeface="Mulish Black"/>
                <a:sym typeface="Mulish Black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350" b="1" i="0" u="none" strike="noStrike" cap="none">
                <a:solidFill>
                  <a:srgbClr val="F2F2F2"/>
                </a:solidFill>
                <a:latin typeface="Mulish Black"/>
                <a:ea typeface="Mulish Black"/>
                <a:cs typeface="Mulish Black"/>
                <a:sym typeface="Mulish Black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350" b="1" i="0" u="none" strike="noStrike" cap="none">
                <a:solidFill>
                  <a:srgbClr val="F2F2F2"/>
                </a:solidFill>
                <a:latin typeface="Mulish Black"/>
                <a:ea typeface="Mulish Black"/>
                <a:cs typeface="Mulish Black"/>
                <a:sym typeface="Mulish Black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31" name="Google Shape;31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255701" y="477473"/>
            <a:ext cx="1207014" cy="804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472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1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/>
          <p:nvPr/>
        </p:nvSpPr>
        <p:spPr>
          <a:xfrm>
            <a:off x="10988813" y="0"/>
            <a:ext cx="7299188" cy="10287000"/>
          </a:xfrm>
          <a:prstGeom prst="rect">
            <a:avLst/>
          </a:prstGeom>
          <a:solidFill>
            <a:srgbClr val="E31C7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1"/>
              <a:buFont typeface="Arial"/>
              <a:buNone/>
            </a:pPr>
            <a:endParaRPr sz="2702" b="0" i="0" u="none" strike="noStrike" cap="none">
              <a:solidFill>
                <a:schemeClr val="lt1"/>
              </a:solidFill>
              <a:highlight>
                <a:srgbClr val="AC145A"/>
              </a:highlight>
              <a:latin typeface="Mulish"/>
              <a:ea typeface="Mulish"/>
              <a:cs typeface="Mulish"/>
              <a:sym typeface="Mulish"/>
            </a:endParaRPr>
          </a:p>
        </p:txBody>
      </p:sp>
      <p:sp>
        <p:nvSpPr>
          <p:cNvPr id="34" name="Google Shape;34;p11"/>
          <p:cNvSpPr>
            <a:spLocks noGrp="1"/>
          </p:cNvSpPr>
          <p:nvPr>
            <p:ph type="pic" idx="2"/>
          </p:nvPr>
        </p:nvSpPr>
        <p:spPr>
          <a:xfrm>
            <a:off x="1208303" y="1257304"/>
            <a:ext cx="7770600" cy="77724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sp>
      <p:sp>
        <p:nvSpPr>
          <p:cNvPr id="35" name="Google Shape;35;p11"/>
          <p:cNvSpPr/>
          <p:nvPr/>
        </p:nvSpPr>
        <p:spPr>
          <a:xfrm rot="-5400000">
            <a:off x="4169543" y="3459844"/>
            <a:ext cx="10279113" cy="3359426"/>
          </a:xfrm>
          <a:prstGeom prst="rtTriangle">
            <a:avLst/>
          </a:prstGeom>
          <a:solidFill>
            <a:srgbClr val="E31C79"/>
          </a:solidFill>
          <a:ln>
            <a:noFill/>
          </a:ln>
        </p:spPr>
        <p:txBody>
          <a:bodyPr spcFirstLastPara="1" wrap="square" lIns="137138" tIns="68550" rIns="137138" bIns="685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700" b="0" i="0" u="none" strike="noStrike" cap="none">
              <a:solidFill>
                <a:srgbClr val="AC145A"/>
              </a:solidFill>
              <a:highlight>
                <a:srgbClr val="AC145A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0750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57E337B-5408-C5B3-B124-40BF147811F7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DEAF8AE-148A-E532-1EA9-B8908B2BF9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41E365-C0E9-3AB2-251A-68282EAE9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8229" y="855720"/>
            <a:ext cx="3245133" cy="802938"/>
          </a:xfrm>
          <a:solidFill>
            <a:schemeClr val="accent1"/>
          </a:solidFill>
          <a:ln>
            <a:noFill/>
          </a:ln>
        </p:spPr>
        <p:txBody>
          <a:bodyPr anchor="t" anchorCtr="0">
            <a:noAutofit/>
          </a:bodyPr>
          <a:lstStyle>
            <a:lvl1pPr>
              <a:defRPr sz="5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HEADER</a:t>
            </a:r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51E9E19-D786-D979-786B-3257D12CFB5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69717" y="2225040"/>
            <a:ext cx="6911978" cy="702564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685800" indent="0">
              <a:buFontTx/>
              <a:buNone/>
              <a:defRPr sz="3000" b="1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2pPr>
            <a:lvl3pPr marL="1371600" indent="0">
              <a:buFontTx/>
              <a:buNone/>
              <a:defRPr sz="3000" b="0" i="0"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7D2972-EA1F-960A-5301-D460D32DF98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090975" y="2232189"/>
            <a:ext cx="9427310" cy="7018491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0" i="0">
                <a:latin typeface="Arial" panose="020B0604020202020204" pitchFamily="34" charset="0"/>
                <a:ea typeface="Evident Grotesk" panose="020B0504060101020104" pitchFamily="34" charset="0"/>
                <a:cs typeface="Arial" panose="020B0604020202020204" pitchFamily="34" charset="0"/>
              </a:defRPr>
            </a:lvl1pPr>
            <a:lvl2pPr marL="685800" indent="0">
              <a:buFontTx/>
              <a:buNone/>
              <a:defRPr sz="3000" b="1" i="0">
                <a:latin typeface="Arial" panose="020B0604020202020204" pitchFamily="34" charset="0"/>
                <a:ea typeface="Evident Grotesk" panose="020B0504060101020104" pitchFamily="34" charset="0"/>
                <a:cs typeface="Arial" panose="020B0604020202020204" pitchFamily="34" charset="0"/>
              </a:defRPr>
            </a:lvl2pPr>
            <a:lvl3pPr marL="1371600" indent="0">
              <a:buFontTx/>
              <a:buNone/>
              <a:defRPr sz="3000" b="0" i="0">
                <a:latin typeface="Arial" panose="020B0604020202020204" pitchFamily="34" charset="0"/>
                <a:ea typeface="Evident Grotesk" panose="020B0504060101020104" pitchFamily="34" charset="0"/>
                <a:cs typeface="Arial" panose="020B0604020202020204" pitchFamily="34" charset="0"/>
              </a:defRPr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2456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52C1907-E0C6-CCDE-F0F7-2A0E2F4019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764" y="6699392"/>
            <a:ext cx="4399596" cy="798689"/>
          </a:xfrm>
          <a:ln>
            <a:noFill/>
          </a:ln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9E17A6-FE5C-53FB-5687-441B14FD948E}"/>
              </a:ext>
            </a:extLst>
          </p:cNvPr>
          <p:cNvSpPr txBox="1">
            <a:spLocks/>
          </p:cNvSpPr>
          <p:nvPr userDrawn="1"/>
        </p:nvSpPr>
        <p:spPr>
          <a:xfrm>
            <a:off x="383401" y="7910420"/>
            <a:ext cx="7080476" cy="2024414"/>
          </a:xfrm>
          <a:prstGeom prst="rect">
            <a:avLst/>
          </a:prstGeom>
        </p:spPr>
        <p:txBody>
          <a:bodyPr vert="horz" lIns="137160" tIns="68580" rIns="137160" bIns="6858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To find out more, please contact: </a:t>
            </a:r>
          </a:p>
          <a:p>
            <a:pPr marL="0" indent="0">
              <a:buNone/>
            </a:pPr>
            <a:r>
              <a:rPr lang="en-GB" sz="21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Xxxxxxxx</a:t>
            </a:r>
            <a:r>
              <a:rPr lang="en-GB"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br>
              <a:rPr lang="en-GB"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1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Xxxxxxxxxx</a:t>
            </a:r>
            <a:r>
              <a:rPr lang="en-GB" sz="21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GB"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x.xxxxxxxxxx@shu.ac.uk</a:t>
            </a:r>
            <a:endParaRPr lang="en-GB" sz="21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100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Xxxxxxxx</a:t>
            </a:r>
            <a:r>
              <a:rPr lang="en-GB"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br>
              <a:rPr lang="en-GB"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GB" sz="2100" b="1" err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Xxxxxxxxxx</a:t>
            </a:r>
            <a:r>
              <a:rPr lang="en-GB" sz="21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 </a:t>
            </a:r>
            <a:r>
              <a:rPr lang="en-GB" sz="21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x.xxxxxxxxxx@shu.ac.uk</a:t>
            </a:r>
            <a:endParaRPr lang="en-GB" sz="21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en-GB" sz="210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5917A7-F220-D4FD-19D9-85033F7D0AED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21802791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/>
          </p:cNvSpPr>
          <p:nvPr userDrawn="1"/>
        </p:nvSpPr>
        <p:spPr>
          <a:xfrm>
            <a:off x="0" y="5302719"/>
            <a:ext cx="18288000" cy="4984281"/>
          </a:xfrm>
          <a:prstGeom prst="rect">
            <a:avLst/>
          </a:prstGeom>
          <a:solidFill>
            <a:srgbClr val="6721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2" b="0" i="0">
              <a:latin typeface="Mulish" pitchFamily="2" charset="77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2514599" y="1257300"/>
            <a:ext cx="13258803" cy="5906445"/>
          </a:xfrm>
          <a:solidFill>
            <a:schemeClr val="accent1"/>
          </a:solidFill>
          <a:ln>
            <a:noFill/>
          </a:ln>
        </p:spPr>
        <p:txBody>
          <a:bodyPr lIns="360000" tIns="360000" rIns="360000" bIns="360000">
            <a:normAutofit/>
          </a:bodyPr>
          <a:lstStyle>
            <a:lvl1pPr algn="ctr">
              <a:defRPr sz="1502" b="0" i="0" cap="none" spc="0" baseline="0">
                <a:solidFill>
                  <a:schemeClr val="accent4"/>
                </a:solidFill>
                <a:latin typeface="Mulish Medium" pitchFamily="2" charset="77"/>
                <a:ea typeface="Mulish Medium" pitchFamily="2" charset="77"/>
                <a:cs typeface="Mulish Medium" pitchFamily="2" charset="77"/>
              </a:defRPr>
            </a:lvl1pPr>
          </a:lstStyle>
          <a:p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069749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1"/>
            <a:ext cx="17041200" cy="410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2292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927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378" lvl="0" indent="-6857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396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378" lvl="0" indent="-63498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1"/>
            </a:lvl1pPr>
            <a:lvl2pPr marL="1828755" lvl="1" indent="-60958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131" lvl="2" indent="-60958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509" lvl="3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1886" lvl="4" indent="-60958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264" lvl="5" indent="-60958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640" lvl="6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017" lvl="7" indent="-60958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395" lvl="8" indent="-60958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378" lvl="0" indent="-634985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1"/>
            </a:lvl1pPr>
            <a:lvl2pPr marL="1828755" lvl="1" indent="-60958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131" lvl="2" indent="-60958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509" lvl="3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1886" lvl="4" indent="-60958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264" lvl="5" indent="-60958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640" lvl="6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017" lvl="7" indent="-60958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395" lvl="8" indent="-60958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29860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3876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378" lvl="0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1pPr>
            <a:lvl2pPr marL="1828755" lvl="1" indent="-60958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2pPr>
            <a:lvl3pPr marL="2743131" lvl="2" indent="-60958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3pPr>
            <a:lvl4pPr marL="3657509" lvl="3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4pPr>
            <a:lvl5pPr marL="4571886" lvl="4" indent="-60958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5pPr>
            <a:lvl6pPr marL="5486264" lvl="5" indent="-60958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6pPr>
            <a:lvl7pPr marL="6400640" lvl="6" indent="-609585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400"/>
            </a:lvl7pPr>
            <a:lvl8pPr marL="7315017" lvl="7" indent="-609585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2400"/>
            </a:lvl8pPr>
            <a:lvl9pPr marL="8229395" lvl="8" indent="-609585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82540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1" y="900300"/>
            <a:ext cx="12735600" cy="818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5561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1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49"/>
            <a:ext cx="8090400" cy="247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4378" lvl="0" indent="-68578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699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1"/>
            <a:ext cx="11997600" cy="12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914378" lvl="0" indent="-4571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930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1"/>
            <a:ext cx="17041200" cy="26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914378" lvl="0" indent="-685784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828755" lvl="1" indent="-63498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2743131" lvl="2" indent="-63498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3657509" lvl="3" indent="-63498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4571886" lvl="4" indent="-63498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5486264" lvl="5" indent="-63498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6400640" lvl="6" indent="-63498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7315017" lvl="7" indent="-63498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8229395" lvl="8" indent="-63498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81969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0413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FB2B4-FC02-F797-819F-6616EB6F4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00B0-959F-2B13-326C-C423908B2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59B05-0CDC-F2B6-29CA-BDC2A1040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3A38A-483B-49E2-ACFF-D8EAEE596058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F50390-7AE7-B831-7222-4E34CDF31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95F94-A9CF-CB79-9864-A6EFDAA4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9EEC0-419E-4E37-B543-04FE93AB6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10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0E771-774E-5581-D400-971DB291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44F75-FE56-2598-12BB-087E243C8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DAC2D-4B9D-7D53-D49C-ADBA23B656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0556-FDA7-4443-8DFE-D353E8F60305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29F1E-4194-40FB-FAB3-58339842E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D81F6-443A-BB73-6563-A27C8767A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0E9D2-F2D6-4DDC-B55D-CD0C7EB729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8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1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7" y="9326435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7611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svg"/><Relationship Id="rId9" Type="http://schemas.openxmlformats.org/officeDocument/2006/relationships/image" Target="../media/image50.png"/><Relationship Id="rId14" Type="http://schemas.openxmlformats.org/officeDocument/2006/relationships/image" Target="../media/image5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63.svg"/><Relationship Id="rId4" Type="http://schemas.openxmlformats.org/officeDocument/2006/relationships/image" Target="../media/image57.sv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5.svg"/><Relationship Id="rId7" Type="http://schemas.openxmlformats.org/officeDocument/2006/relationships/image" Target="../media/image69.sv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svg"/><Relationship Id="rId4" Type="http://schemas.openxmlformats.org/officeDocument/2006/relationships/image" Target="../media/image7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openxmlformats.org/officeDocument/2006/relationships/image" Target="../media/image71.svg"/><Relationship Id="rId7" Type="http://schemas.openxmlformats.org/officeDocument/2006/relationships/image" Target="../media/image75.png"/><Relationship Id="rId12" Type="http://schemas.openxmlformats.org/officeDocument/2006/relationships/image" Target="../media/image80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79.png"/><Relationship Id="rId5" Type="http://schemas.openxmlformats.org/officeDocument/2006/relationships/image" Target="../media/image72.png"/><Relationship Id="rId10" Type="http://schemas.openxmlformats.org/officeDocument/2006/relationships/image" Target="../media/image78.png"/><Relationship Id="rId4" Type="http://schemas.openxmlformats.org/officeDocument/2006/relationships/image" Target="../media/image74.png"/><Relationship Id="rId9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svg"/><Relationship Id="rId3" Type="http://schemas.openxmlformats.org/officeDocument/2006/relationships/image" Target="../media/image82.svg"/><Relationship Id="rId7" Type="http://schemas.openxmlformats.org/officeDocument/2006/relationships/image" Target="../media/image85.png"/><Relationship Id="rId12" Type="http://schemas.openxmlformats.org/officeDocument/2006/relationships/image" Target="../media/image90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sv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0" Type="http://schemas.openxmlformats.org/officeDocument/2006/relationships/image" Target="../media/image88.svg"/><Relationship Id="rId4" Type="http://schemas.openxmlformats.org/officeDocument/2006/relationships/hyperlink" Target="http://www.shu.ac.uk/visit-us" TargetMode="External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5.sv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image" Target="../media/image4.pn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41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E31C79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283703" y="1204090"/>
            <a:ext cx="2236312" cy="1489723"/>
          </a:xfrm>
          <a:custGeom>
            <a:avLst/>
            <a:gdLst/>
            <a:ahLst/>
            <a:cxnLst/>
            <a:rect l="l" t="t" r="r" b="b"/>
            <a:pathLst>
              <a:path w="2236312" h="1489723">
                <a:moveTo>
                  <a:pt x="0" y="0"/>
                </a:moveTo>
                <a:lnTo>
                  <a:pt x="2236312" y="0"/>
                </a:lnTo>
                <a:lnTo>
                  <a:pt x="2236312" y="1489723"/>
                </a:lnTo>
                <a:lnTo>
                  <a:pt x="0" y="1489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1423868" y="1872752"/>
            <a:ext cx="7720132" cy="7218323"/>
          </a:xfrm>
          <a:custGeom>
            <a:avLst/>
            <a:gdLst/>
            <a:ahLst/>
            <a:cxnLst/>
            <a:rect l="l" t="t" r="r" b="b"/>
            <a:pathLst>
              <a:path w="7720132" h="7218323">
                <a:moveTo>
                  <a:pt x="0" y="0"/>
                </a:moveTo>
                <a:lnTo>
                  <a:pt x="7720132" y="0"/>
                </a:lnTo>
                <a:lnTo>
                  <a:pt x="7720132" y="7218323"/>
                </a:lnTo>
                <a:lnTo>
                  <a:pt x="0" y="72183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8816775" y="2522431"/>
            <a:ext cx="8019885" cy="241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18"/>
              </a:lnSpc>
            </a:pPr>
            <a:r>
              <a:rPr lang="en-US" sz="6155">
                <a:solidFill>
                  <a:srgbClr val="ECEFF0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SHOULD I GO TO UNIVERSITY?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14518134" y="7411453"/>
            <a:ext cx="5277823" cy="3685052"/>
          </a:xfrm>
          <a:custGeom>
            <a:avLst/>
            <a:gdLst/>
            <a:ahLst/>
            <a:cxnLst/>
            <a:rect l="l" t="t" r="r" b="b"/>
            <a:pathLst>
              <a:path w="5961761" h="4552618">
                <a:moveTo>
                  <a:pt x="0" y="0"/>
                </a:moveTo>
                <a:lnTo>
                  <a:pt x="5961762" y="0"/>
                </a:lnTo>
                <a:lnTo>
                  <a:pt x="5961762" y="4552618"/>
                </a:lnTo>
                <a:lnTo>
                  <a:pt x="0" y="4552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5207811" y="-438498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9"/>
                </a:lnTo>
                <a:lnTo>
                  <a:pt x="0" y="22454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5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C7186F-236D-51BF-539E-4F19A4966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3">
            <a:extLst>
              <a:ext uri="{FF2B5EF4-FFF2-40B4-BE49-F238E27FC236}">
                <a16:creationId xmlns:a16="http://schemas.microsoft.com/office/drawing/2014/main" id="{90D2C789-1DE3-EC70-4403-5BDF823417C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2896" y="0"/>
                </a:moveTo>
                <a:lnTo>
                  <a:pt x="4251830" y="0"/>
                </a:lnTo>
                <a:cubicBezTo>
                  <a:pt x="4264475" y="0"/>
                  <a:pt x="4274726" y="10251"/>
                  <a:pt x="4274726" y="22896"/>
                </a:cubicBezTo>
                <a:lnTo>
                  <a:pt x="4274726" y="2144571"/>
                </a:lnTo>
                <a:cubicBezTo>
                  <a:pt x="4274726" y="2150643"/>
                  <a:pt x="4272314" y="2156467"/>
                  <a:pt x="4268020" y="2160761"/>
                </a:cubicBezTo>
                <a:cubicBezTo>
                  <a:pt x="4263726" y="2165054"/>
                  <a:pt x="4257903" y="2167467"/>
                  <a:pt x="4251830" y="2167467"/>
                </a:cubicBezTo>
                <a:lnTo>
                  <a:pt x="22896" y="2167467"/>
                </a:lnTo>
                <a:cubicBezTo>
                  <a:pt x="16823" y="2167467"/>
                  <a:pt x="11000" y="2165054"/>
                  <a:pt x="6706" y="2160761"/>
                </a:cubicBezTo>
                <a:cubicBezTo>
                  <a:pt x="2412" y="2156467"/>
                  <a:pt x="0" y="2150643"/>
                  <a:pt x="0" y="2144571"/>
                </a:cubicBezTo>
                <a:lnTo>
                  <a:pt x="0" y="22896"/>
                </a:lnTo>
                <a:cubicBezTo>
                  <a:pt x="0" y="16823"/>
                  <a:pt x="2412" y="11000"/>
                  <a:pt x="6706" y="6706"/>
                </a:cubicBezTo>
                <a:cubicBezTo>
                  <a:pt x="11000" y="2412"/>
                  <a:pt x="16823" y="0"/>
                  <a:pt x="22896" y="0"/>
                </a:cubicBezTo>
                <a:close/>
              </a:path>
            </a:pathLst>
          </a:custGeom>
          <a:solidFill>
            <a:srgbClr val="672146"/>
          </a:solid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E89FC7F6-CE5F-3538-AE0C-D3179F1B183B}"/>
              </a:ext>
            </a:extLst>
          </p:cNvPr>
          <p:cNvSpPr txBox="1"/>
          <p:nvPr/>
        </p:nvSpPr>
        <p:spPr>
          <a:xfrm>
            <a:off x="3054091" y="376216"/>
            <a:ext cx="12119193" cy="16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  <a:t>How do I choose...</a:t>
            </a: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  </a:t>
            </a: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6240B87D-BF07-4DCA-DAA3-614445DEADEF}"/>
              </a:ext>
            </a:extLst>
          </p:cNvPr>
          <p:cNvSpPr/>
          <p:nvPr/>
        </p:nvSpPr>
        <p:spPr>
          <a:xfrm>
            <a:off x="325435" y="359399"/>
            <a:ext cx="1182524" cy="860090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2" y="0"/>
                </a:lnTo>
                <a:lnTo>
                  <a:pt x="1791542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1" name="Group 2">
            <a:extLst>
              <a:ext uri="{FF2B5EF4-FFF2-40B4-BE49-F238E27FC236}">
                <a16:creationId xmlns:a16="http://schemas.microsoft.com/office/drawing/2014/main" id="{3D96DA07-2229-20C8-F4C6-093D62819872}"/>
              </a:ext>
            </a:extLst>
          </p:cNvPr>
          <p:cNvGrpSpPr/>
          <p:nvPr/>
        </p:nvGrpSpPr>
        <p:grpSpPr>
          <a:xfrm>
            <a:off x="468267" y="1645255"/>
            <a:ext cx="8381265" cy="8315558"/>
            <a:chOff x="0" y="0"/>
            <a:chExt cx="4569933" cy="2225246"/>
          </a:xfrm>
        </p:grpSpPr>
        <p:sp>
          <p:nvSpPr>
            <p:cNvPr id="72" name="Freeform 3">
              <a:extLst>
                <a:ext uri="{FF2B5EF4-FFF2-40B4-BE49-F238E27FC236}">
                  <a16:creationId xmlns:a16="http://schemas.microsoft.com/office/drawing/2014/main" id="{D2067792-6431-208F-A21D-12DF7FD5D2B8}"/>
                </a:ext>
              </a:extLst>
            </p:cNvPr>
            <p:cNvSpPr/>
            <p:nvPr/>
          </p:nvSpPr>
          <p:spPr>
            <a:xfrm>
              <a:off x="0" y="0"/>
              <a:ext cx="4569933" cy="2225246"/>
            </a:xfrm>
            <a:custGeom>
              <a:avLst/>
              <a:gdLst/>
              <a:ahLst/>
              <a:cxnLst/>
              <a:rect l="l" t="t" r="r" b="b"/>
              <a:pathLst>
                <a:path w="4569933" h="2225246">
                  <a:moveTo>
                    <a:pt x="21417" y="0"/>
                  </a:moveTo>
                  <a:lnTo>
                    <a:pt x="4548517" y="0"/>
                  </a:lnTo>
                  <a:cubicBezTo>
                    <a:pt x="4554197" y="0"/>
                    <a:pt x="4559644" y="2256"/>
                    <a:pt x="4563661" y="6273"/>
                  </a:cubicBezTo>
                  <a:cubicBezTo>
                    <a:pt x="4567677" y="10289"/>
                    <a:pt x="4569933" y="15737"/>
                    <a:pt x="4569933" y="21417"/>
                  </a:cubicBezTo>
                  <a:lnTo>
                    <a:pt x="4569933" y="2203829"/>
                  </a:lnTo>
                  <a:cubicBezTo>
                    <a:pt x="4569933" y="2209510"/>
                    <a:pt x="4567677" y="2214957"/>
                    <a:pt x="4563661" y="2218973"/>
                  </a:cubicBezTo>
                  <a:cubicBezTo>
                    <a:pt x="4559644" y="2222990"/>
                    <a:pt x="4554197" y="2225246"/>
                    <a:pt x="4548517" y="2225246"/>
                  </a:cubicBezTo>
                  <a:lnTo>
                    <a:pt x="21417" y="2225246"/>
                  </a:lnTo>
                  <a:cubicBezTo>
                    <a:pt x="15737" y="2225246"/>
                    <a:pt x="10289" y="2222990"/>
                    <a:pt x="6273" y="2218973"/>
                  </a:cubicBezTo>
                  <a:cubicBezTo>
                    <a:pt x="2256" y="2214957"/>
                    <a:pt x="0" y="2209510"/>
                    <a:pt x="0" y="2203829"/>
                  </a:cubicBezTo>
                  <a:lnTo>
                    <a:pt x="0" y="21417"/>
                  </a:lnTo>
                  <a:cubicBezTo>
                    <a:pt x="0" y="15737"/>
                    <a:pt x="2256" y="10289"/>
                    <a:pt x="6273" y="6273"/>
                  </a:cubicBezTo>
                  <a:cubicBezTo>
                    <a:pt x="10289" y="2256"/>
                    <a:pt x="15737" y="0"/>
                    <a:pt x="21417" y="0"/>
                  </a:cubicBezTo>
                  <a:close/>
                </a:path>
              </a:pathLst>
            </a:custGeom>
            <a:solidFill>
              <a:srgbClr val="F4CDD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4">
              <a:extLst>
                <a:ext uri="{FF2B5EF4-FFF2-40B4-BE49-F238E27FC236}">
                  <a16:creationId xmlns:a16="http://schemas.microsoft.com/office/drawing/2014/main" id="{9083CD77-26F0-18EB-AB40-D78A34051CB6}"/>
                </a:ext>
              </a:extLst>
            </p:cNvPr>
            <p:cNvSpPr txBox="1"/>
            <p:nvPr/>
          </p:nvSpPr>
          <p:spPr>
            <a:xfrm>
              <a:off x="0" y="-123825"/>
              <a:ext cx="4569933" cy="2349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447C1EBA-C289-3893-1B17-B7540B1D90B8}"/>
              </a:ext>
            </a:extLst>
          </p:cNvPr>
          <p:cNvSpPr txBox="1"/>
          <p:nvPr/>
        </p:nvSpPr>
        <p:spPr>
          <a:xfrm>
            <a:off x="12608557" y="5829152"/>
            <a:ext cx="933268" cy="11351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04DAA3-74A2-8BCB-2D02-47E79895EE75}"/>
              </a:ext>
            </a:extLst>
          </p:cNvPr>
          <p:cNvGrpSpPr/>
          <p:nvPr/>
        </p:nvGrpSpPr>
        <p:grpSpPr>
          <a:xfrm>
            <a:off x="9351192" y="1645255"/>
            <a:ext cx="8381265" cy="8315558"/>
            <a:chOff x="0" y="0"/>
            <a:chExt cx="4569933" cy="222524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1747E7DD-5988-8746-B335-E8DB5BFAB012}"/>
                </a:ext>
              </a:extLst>
            </p:cNvPr>
            <p:cNvSpPr/>
            <p:nvPr/>
          </p:nvSpPr>
          <p:spPr>
            <a:xfrm>
              <a:off x="0" y="0"/>
              <a:ext cx="4569933" cy="2225246"/>
            </a:xfrm>
            <a:custGeom>
              <a:avLst/>
              <a:gdLst/>
              <a:ahLst/>
              <a:cxnLst/>
              <a:rect l="l" t="t" r="r" b="b"/>
              <a:pathLst>
                <a:path w="4569933" h="2225246">
                  <a:moveTo>
                    <a:pt x="21417" y="0"/>
                  </a:moveTo>
                  <a:lnTo>
                    <a:pt x="4548517" y="0"/>
                  </a:lnTo>
                  <a:cubicBezTo>
                    <a:pt x="4554197" y="0"/>
                    <a:pt x="4559644" y="2256"/>
                    <a:pt x="4563661" y="6273"/>
                  </a:cubicBezTo>
                  <a:cubicBezTo>
                    <a:pt x="4567677" y="10289"/>
                    <a:pt x="4569933" y="15737"/>
                    <a:pt x="4569933" y="21417"/>
                  </a:cubicBezTo>
                  <a:lnTo>
                    <a:pt x="4569933" y="2203829"/>
                  </a:lnTo>
                  <a:cubicBezTo>
                    <a:pt x="4569933" y="2209510"/>
                    <a:pt x="4567677" y="2214957"/>
                    <a:pt x="4563661" y="2218973"/>
                  </a:cubicBezTo>
                  <a:cubicBezTo>
                    <a:pt x="4559644" y="2222990"/>
                    <a:pt x="4554197" y="2225246"/>
                    <a:pt x="4548517" y="2225246"/>
                  </a:cubicBezTo>
                  <a:lnTo>
                    <a:pt x="21417" y="2225246"/>
                  </a:lnTo>
                  <a:cubicBezTo>
                    <a:pt x="15737" y="2225246"/>
                    <a:pt x="10289" y="2222990"/>
                    <a:pt x="6273" y="2218973"/>
                  </a:cubicBezTo>
                  <a:cubicBezTo>
                    <a:pt x="2256" y="2214957"/>
                    <a:pt x="0" y="2209510"/>
                    <a:pt x="0" y="2203829"/>
                  </a:cubicBezTo>
                  <a:lnTo>
                    <a:pt x="0" y="21417"/>
                  </a:lnTo>
                  <a:cubicBezTo>
                    <a:pt x="0" y="15737"/>
                    <a:pt x="2256" y="10289"/>
                    <a:pt x="6273" y="6273"/>
                  </a:cubicBezTo>
                  <a:cubicBezTo>
                    <a:pt x="10289" y="2256"/>
                    <a:pt x="15737" y="0"/>
                    <a:pt x="21417" y="0"/>
                  </a:cubicBezTo>
                  <a:close/>
                </a:path>
              </a:pathLst>
            </a:custGeom>
            <a:solidFill>
              <a:srgbClr val="F4CDD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767663-E5F6-6A75-1198-6A43B71CE090}"/>
                </a:ext>
              </a:extLst>
            </p:cNvPr>
            <p:cNvSpPr txBox="1"/>
            <p:nvPr/>
          </p:nvSpPr>
          <p:spPr>
            <a:xfrm>
              <a:off x="0" y="-123825"/>
              <a:ext cx="4569933" cy="2349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22C6F-24A7-D97B-9BE9-113A777E9EEA}"/>
              </a:ext>
            </a:extLst>
          </p:cNvPr>
          <p:cNvSpPr txBox="1"/>
          <p:nvPr/>
        </p:nvSpPr>
        <p:spPr>
          <a:xfrm>
            <a:off x="774915" y="2014293"/>
            <a:ext cx="7516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72146"/>
                </a:solidFill>
                <a:latin typeface="FF Meta Hebrew Bold" panose="020B0604020202020204" charset="-79"/>
                <a:cs typeface="FF Meta Hebrew Bold" panose="020B0604020202020204" charset="-79"/>
              </a:rPr>
              <a:t>...a University?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67115-8B8D-2D86-7D15-6EA5B57A9CEB}"/>
              </a:ext>
            </a:extLst>
          </p:cNvPr>
          <p:cNvSpPr txBox="1"/>
          <p:nvPr/>
        </p:nvSpPr>
        <p:spPr>
          <a:xfrm>
            <a:off x="9996407" y="2021177"/>
            <a:ext cx="7516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672146"/>
                </a:solidFill>
                <a:latin typeface="FF Meta Hebrew Bold" panose="020B0604020202020204" charset="-79"/>
                <a:cs typeface="FF Meta Hebrew Bold" panose="020B0604020202020204" charset="-79"/>
              </a:rPr>
              <a:t>...a Course?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5A1479-4BF4-1EDB-1137-902B08D977F8}"/>
              </a:ext>
            </a:extLst>
          </p:cNvPr>
          <p:cNvSpPr txBox="1"/>
          <p:nvPr/>
        </p:nvSpPr>
        <p:spPr>
          <a:xfrm>
            <a:off x="774915" y="3066008"/>
            <a:ext cx="6451362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Type of university (Russel Group, metropolitan or specialist)</a:t>
            </a:r>
          </a:p>
          <a:p>
            <a:pPr marL="285750" indent="-28575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University wide facilities e.g. Library  </a:t>
            </a:r>
          </a:p>
          <a:p>
            <a:pPr marL="285750" indent="-28575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Location </a:t>
            </a:r>
          </a:p>
          <a:p>
            <a:pPr marL="285750" indent="-28575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Student support services </a:t>
            </a:r>
          </a:p>
          <a:p>
            <a:pPr marL="285750" indent="-28575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Accommodation options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BA1790-1CDD-1D90-384B-DEA8952C59B2}"/>
              </a:ext>
            </a:extLst>
          </p:cNvPr>
          <p:cNvSpPr txBox="1"/>
          <p:nvPr/>
        </p:nvSpPr>
        <p:spPr>
          <a:xfrm>
            <a:off x="9996407" y="3066008"/>
            <a:ext cx="5670333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Entry requirements </a:t>
            </a:r>
          </a:p>
          <a:p>
            <a:pPr marL="342900" indent="-34290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Graduate Outcomes</a:t>
            </a:r>
          </a:p>
          <a:p>
            <a:pPr marL="342900" indent="-34290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Course specific facilities e.g. Science labs </a:t>
            </a:r>
          </a:p>
          <a:p>
            <a:pPr marL="342900" indent="-34290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Course content and structure  </a:t>
            </a:r>
          </a:p>
          <a:p>
            <a:pPr marL="342900" indent="-342900" defTabSz="609630">
              <a:spcBef>
                <a:spcPct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FF Meta Hebrew" panose="020B0604020202020204" charset="-79"/>
                <a:cs typeface="FF Meta Hebrew" panose="020B0604020202020204" charset="-79"/>
              </a:rPr>
              <a:t>Assessment methods </a:t>
            </a:r>
          </a:p>
        </p:txBody>
      </p:sp>
      <p:pic>
        <p:nvPicPr>
          <p:cNvPr id="17" name="Graphic 16" descr="Home with solid fill">
            <a:extLst>
              <a:ext uri="{FF2B5EF4-FFF2-40B4-BE49-F238E27FC236}">
                <a16:creationId xmlns:a16="http://schemas.microsoft.com/office/drawing/2014/main" id="{6E55862E-0ECB-88BF-2098-31C3C5FE7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98585" y="7984277"/>
            <a:ext cx="1568455" cy="1568455"/>
          </a:xfrm>
          <a:prstGeom prst="rect">
            <a:avLst/>
          </a:prstGeom>
        </p:spPr>
      </p:pic>
      <p:pic>
        <p:nvPicPr>
          <p:cNvPr id="19" name="Graphic 18" descr="Graduation cap with solid fill">
            <a:extLst>
              <a:ext uri="{FF2B5EF4-FFF2-40B4-BE49-F238E27FC236}">
                <a16:creationId xmlns:a16="http://schemas.microsoft.com/office/drawing/2014/main" id="{B6327562-B187-2983-DB0B-E51ABB534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0758" y="7984278"/>
            <a:ext cx="1568455" cy="1568455"/>
          </a:xfrm>
          <a:prstGeom prst="rect">
            <a:avLst/>
          </a:prstGeom>
        </p:spPr>
      </p:pic>
      <p:pic>
        <p:nvPicPr>
          <p:cNvPr id="21" name="Graphic 20" descr="Map with pin with solid fill">
            <a:extLst>
              <a:ext uri="{FF2B5EF4-FFF2-40B4-BE49-F238E27FC236}">
                <a16:creationId xmlns:a16="http://schemas.microsoft.com/office/drawing/2014/main" id="{69432D1F-1375-C151-03FC-88A160A0A1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4672" y="7984279"/>
            <a:ext cx="1568454" cy="1568454"/>
          </a:xfrm>
          <a:prstGeom prst="rect">
            <a:avLst/>
          </a:prstGeom>
        </p:spPr>
      </p:pic>
      <p:pic>
        <p:nvPicPr>
          <p:cNvPr id="23" name="Graphic 22" descr="Clipboard Partially Checked with solid fill">
            <a:extLst>
              <a:ext uri="{FF2B5EF4-FFF2-40B4-BE49-F238E27FC236}">
                <a16:creationId xmlns:a16="http://schemas.microsoft.com/office/drawing/2014/main" id="{842C0240-02E7-7C45-6C1C-FCEF6985BA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826136" y="7836545"/>
            <a:ext cx="1712838" cy="1712838"/>
          </a:xfrm>
          <a:prstGeom prst="rect">
            <a:avLst/>
          </a:prstGeom>
        </p:spPr>
      </p:pic>
      <p:pic>
        <p:nvPicPr>
          <p:cNvPr id="25" name="Graphic 24" descr="Bar graph with upward trend with solid fill">
            <a:extLst>
              <a:ext uri="{FF2B5EF4-FFF2-40B4-BE49-F238E27FC236}">
                <a16:creationId xmlns:a16="http://schemas.microsoft.com/office/drawing/2014/main" id="{150078FF-7CFB-41FA-CD90-4266E36265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108338" y="7984277"/>
            <a:ext cx="1565106" cy="1565106"/>
          </a:xfrm>
          <a:prstGeom prst="rect">
            <a:avLst/>
          </a:prstGeom>
        </p:spPr>
      </p:pic>
      <p:pic>
        <p:nvPicPr>
          <p:cNvPr id="27" name="Graphic 26" descr="Books with solid fill">
            <a:extLst>
              <a:ext uri="{FF2B5EF4-FFF2-40B4-BE49-F238E27FC236}">
                <a16:creationId xmlns:a16="http://schemas.microsoft.com/office/drawing/2014/main" id="{6C96979C-B058-774F-03B0-1FA890DBB9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666740" y="7892311"/>
            <a:ext cx="1657072" cy="165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80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1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A5CFD6-8806-7765-5A4D-11DA60548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4BC9ADDC-8A5F-6FAB-4F18-1768933ADBC2}"/>
              </a:ext>
            </a:extLst>
          </p:cNvPr>
          <p:cNvSpPr txBox="1"/>
          <p:nvPr/>
        </p:nvSpPr>
        <p:spPr>
          <a:xfrm>
            <a:off x="0" y="193429"/>
            <a:ext cx="18288000" cy="174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Professional Development </a:t>
            </a:r>
            <a:b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</a:b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opportunities at university </a:t>
            </a: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DE18F3F3-8E02-E1C6-7BDD-63F95A3EC9BB}"/>
              </a:ext>
            </a:extLst>
          </p:cNvPr>
          <p:cNvSpPr/>
          <p:nvPr/>
        </p:nvSpPr>
        <p:spPr>
          <a:xfrm rot="5400000">
            <a:off x="14961841" y="-344052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2E7E004A-3F12-5516-8C27-F358623390ED}"/>
              </a:ext>
            </a:extLst>
          </p:cNvPr>
          <p:cNvSpPr/>
          <p:nvPr/>
        </p:nvSpPr>
        <p:spPr>
          <a:xfrm>
            <a:off x="127238" y="89554"/>
            <a:ext cx="1791541" cy="1193438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1" y="0"/>
                </a:lnTo>
                <a:lnTo>
                  <a:pt x="1791541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A758CDF1-4EE1-5591-09A4-F4254BA53185}"/>
              </a:ext>
            </a:extLst>
          </p:cNvPr>
          <p:cNvGrpSpPr/>
          <p:nvPr/>
        </p:nvGrpSpPr>
        <p:grpSpPr>
          <a:xfrm>
            <a:off x="13181362" y="2496026"/>
            <a:ext cx="3611562" cy="3086100"/>
            <a:chOff x="0" y="0"/>
            <a:chExt cx="951193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EDA5213-6F5B-2976-75AB-439B1C0C5EB4}"/>
                </a:ext>
              </a:extLst>
            </p:cNvPr>
            <p:cNvSpPr/>
            <p:nvPr/>
          </p:nvSpPr>
          <p:spPr>
            <a:xfrm>
              <a:off x="0" y="0"/>
              <a:ext cx="951193" cy="812800"/>
            </a:xfrm>
            <a:prstGeom prst="roundRect">
              <a:avLst/>
            </a:pr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A15DDA2-A987-069C-5AD7-4349286DC845}"/>
                </a:ext>
              </a:extLst>
            </p:cNvPr>
            <p:cNvSpPr txBox="1"/>
            <p:nvPr/>
          </p:nvSpPr>
          <p:spPr>
            <a:xfrm>
              <a:off x="0" y="-190500"/>
              <a:ext cx="951193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48F0B30-6F8F-0FF2-A2BF-9F7054598878}"/>
              </a:ext>
            </a:extLst>
          </p:cNvPr>
          <p:cNvGrpSpPr/>
          <p:nvPr/>
        </p:nvGrpSpPr>
        <p:grpSpPr>
          <a:xfrm>
            <a:off x="4617591" y="5984172"/>
            <a:ext cx="3410346" cy="3086100"/>
            <a:chOff x="0" y="0"/>
            <a:chExt cx="898198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6F7515B-2EFF-DEAC-001E-030398F588C5}"/>
                </a:ext>
              </a:extLst>
            </p:cNvPr>
            <p:cNvSpPr/>
            <p:nvPr/>
          </p:nvSpPr>
          <p:spPr>
            <a:xfrm>
              <a:off x="0" y="0"/>
              <a:ext cx="898198" cy="812800"/>
            </a:xfrm>
            <a:prstGeom prst="roundRect">
              <a:avLst/>
            </a:pr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A1EC947A-61F3-0752-AA8E-6F41F57C16D8}"/>
                </a:ext>
              </a:extLst>
            </p:cNvPr>
            <p:cNvSpPr txBox="1"/>
            <p:nvPr/>
          </p:nvSpPr>
          <p:spPr>
            <a:xfrm>
              <a:off x="0" y="-190500"/>
              <a:ext cx="898198" cy="1003300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6BA890E0-1E14-EFA4-C695-D7E4023809DA}"/>
              </a:ext>
            </a:extLst>
          </p:cNvPr>
          <p:cNvGrpSpPr/>
          <p:nvPr/>
        </p:nvGrpSpPr>
        <p:grpSpPr>
          <a:xfrm>
            <a:off x="1348353" y="1772721"/>
            <a:ext cx="3858620" cy="3809405"/>
            <a:chOff x="0" y="-190500"/>
            <a:chExt cx="1024062" cy="10033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EE830FED-5320-D8EC-B3B2-842A850D3F5F}"/>
                </a:ext>
              </a:extLst>
            </p:cNvPr>
            <p:cNvSpPr/>
            <p:nvPr/>
          </p:nvSpPr>
          <p:spPr>
            <a:xfrm>
              <a:off x="38611" y="0"/>
              <a:ext cx="945143" cy="812800"/>
            </a:xfrm>
            <a:prstGeom prst="roundRect">
              <a:avLst/>
            </a:pr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A0BBF0F4-5B56-0592-52F5-AEE836B46710}"/>
                </a:ext>
              </a:extLst>
            </p:cNvPr>
            <p:cNvSpPr txBox="1"/>
            <p:nvPr/>
          </p:nvSpPr>
          <p:spPr>
            <a:xfrm>
              <a:off x="0" y="-190500"/>
              <a:ext cx="1024062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D8581A06-B89E-D0EC-6A3B-FDE0F2B408DB}"/>
              </a:ext>
            </a:extLst>
          </p:cNvPr>
          <p:cNvGrpSpPr/>
          <p:nvPr/>
        </p:nvGrpSpPr>
        <p:grpSpPr>
          <a:xfrm>
            <a:off x="10543496" y="6002356"/>
            <a:ext cx="3410346" cy="3086100"/>
            <a:chOff x="0" y="0"/>
            <a:chExt cx="898198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E2FF89E4-17FA-2B06-7AC5-2A3AAB0FA1E3}"/>
                </a:ext>
              </a:extLst>
            </p:cNvPr>
            <p:cNvSpPr/>
            <p:nvPr/>
          </p:nvSpPr>
          <p:spPr>
            <a:xfrm>
              <a:off x="0" y="0"/>
              <a:ext cx="898198" cy="812800"/>
            </a:xfrm>
            <a:prstGeom prst="roundRect">
              <a:avLst/>
            </a:pr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181AAEA1-4D53-BF63-E8F1-E595DB9342F6}"/>
                </a:ext>
              </a:extLst>
            </p:cNvPr>
            <p:cNvSpPr txBox="1"/>
            <p:nvPr/>
          </p:nvSpPr>
          <p:spPr>
            <a:xfrm>
              <a:off x="0" y="-190500"/>
              <a:ext cx="898198" cy="1003300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746FE39-9997-ED07-7081-8394D41D5441}"/>
              </a:ext>
            </a:extLst>
          </p:cNvPr>
          <p:cNvGrpSpPr/>
          <p:nvPr/>
        </p:nvGrpSpPr>
        <p:grpSpPr>
          <a:xfrm>
            <a:off x="7338219" y="2496026"/>
            <a:ext cx="3611562" cy="3086100"/>
            <a:chOff x="0" y="0"/>
            <a:chExt cx="951193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7DA0CEC-0AFC-0696-B724-8E0389D55F1F}"/>
                </a:ext>
              </a:extLst>
            </p:cNvPr>
            <p:cNvSpPr/>
            <p:nvPr/>
          </p:nvSpPr>
          <p:spPr>
            <a:xfrm>
              <a:off x="0" y="0"/>
              <a:ext cx="951193" cy="812800"/>
            </a:xfrm>
            <a:prstGeom prst="roundRect">
              <a:avLst/>
            </a:pr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AEFAB689-CB6A-FA69-343E-4EC6EB6DC2D3}"/>
                </a:ext>
              </a:extLst>
            </p:cNvPr>
            <p:cNvSpPr txBox="1"/>
            <p:nvPr/>
          </p:nvSpPr>
          <p:spPr>
            <a:xfrm>
              <a:off x="0" y="-190500"/>
              <a:ext cx="951193" cy="1003300"/>
            </a:xfrm>
            <a:prstGeom prst="round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" name="TextBox 23">
            <a:extLst>
              <a:ext uri="{FF2B5EF4-FFF2-40B4-BE49-F238E27FC236}">
                <a16:creationId xmlns:a16="http://schemas.microsoft.com/office/drawing/2014/main" id="{9B473645-5D10-8004-9D09-592CF5FEC4E9}"/>
              </a:ext>
            </a:extLst>
          </p:cNvPr>
          <p:cNvSpPr txBox="1"/>
          <p:nvPr/>
        </p:nvSpPr>
        <p:spPr>
          <a:xfrm>
            <a:off x="1493838" y="2540930"/>
            <a:ext cx="3561258" cy="312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Volunteering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Contribute, build networks and strengthen CV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24" name="TextBox 24">
            <a:extLst>
              <a:ext uri="{FF2B5EF4-FFF2-40B4-BE49-F238E27FC236}">
                <a16:creationId xmlns:a16="http://schemas.microsoft.com/office/drawing/2014/main" id="{4EFFD957-26A6-E3D7-CBF8-87E36450A79B}"/>
              </a:ext>
            </a:extLst>
          </p:cNvPr>
          <p:cNvSpPr txBox="1"/>
          <p:nvPr/>
        </p:nvSpPr>
        <p:spPr>
          <a:xfrm>
            <a:off x="7438554" y="2447850"/>
            <a:ext cx="3410892" cy="365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rgbClr val="FFFFFF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Enterprise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900" dirty="0">
                <a:solidFill>
                  <a:srgbClr val="FFFFFF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Helping students and graduates develop enterprising and entrepreneurial skills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25" name="TextBox 25">
            <a:extLst>
              <a:ext uri="{FF2B5EF4-FFF2-40B4-BE49-F238E27FC236}">
                <a16:creationId xmlns:a16="http://schemas.microsoft.com/office/drawing/2014/main" id="{3FD1A0A4-DBAD-4ED5-A1A9-0B18663C670B}"/>
              </a:ext>
            </a:extLst>
          </p:cNvPr>
          <p:cNvSpPr txBox="1"/>
          <p:nvPr/>
        </p:nvSpPr>
        <p:spPr>
          <a:xfrm>
            <a:off x="13338937" y="2502830"/>
            <a:ext cx="3288466" cy="36531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Study Abroad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Opportunities to travel internationally for learning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432184EE-01D8-55F2-A325-5B8E1145653E}"/>
              </a:ext>
            </a:extLst>
          </p:cNvPr>
          <p:cNvSpPr txBox="1"/>
          <p:nvPr/>
        </p:nvSpPr>
        <p:spPr>
          <a:xfrm>
            <a:off x="4617591" y="5997079"/>
            <a:ext cx="3410346" cy="3127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Part-time Jobs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Work while studying to gain work experience and earn money</a:t>
            </a: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90C5A77B-6ECF-A0DE-07DF-995C4193E04B}"/>
              </a:ext>
            </a:extLst>
          </p:cNvPr>
          <p:cNvSpPr txBox="1"/>
          <p:nvPr/>
        </p:nvSpPr>
        <p:spPr>
          <a:xfrm>
            <a:off x="10543496" y="6070059"/>
            <a:ext cx="3329314" cy="2601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Placement years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Offered on most courses to find industry contacts</a:t>
            </a:r>
          </a:p>
        </p:txBody>
      </p:sp>
    </p:spTree>
    <p:extLst>
      <p:ext uri="{BB962C8B-B14F-4D97-AF65-F5344CB8AC3E}">
        <p14:creationId xmlns:p14="http://schemas.microsoft.com/office/powerpoint/2010/main" val="3638641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90658" y="823475"/>
            <a:ext cx="15137509" cy="7805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44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Is university my only option after my Level 3 qualifications?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2905" y="1603342"/>
            <a:ext cx="15862190" cy="14511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  <a:t>University is just one option among many that you can consider. </a:t>
            </a:r>
            <a:br>
              <a:rPr kumimoji="0" lang="en-US" sz="3299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</a:br>
            <a:endParaRPr kumimoji="0" lang="en-US" sz="3299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FF Meta Hebrew Bold"/>
              <a:ea typeface="FF Meta Hebrew Bold"/>
              <a:cs typeface="FF Meta Hebrew Bold"/>
              <a:sym typeface="FF Meta Hebrew Bold"/>
            </a:endParaRPr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1A8B802F-82C5-53A3-0661-EDA5C82387FD}"/>
              </a:ext>
            </a:extLst>
          </p:cNvPr>
          <p:cNvSpPr/>
          <p:nvPr/>
        </p:nvSpPr>
        <p:spPr>
          <a:xfrm>
            <a:off x="430747" y="353894"/>
            <a:ext cx="1364678" cy="938149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1" y="0"/>
                </a:lnTo>
                <a:lnTo>
                  <a:pt x="1791541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832100B0-E4CB-FAA1-45F3-8F730D720B83}"/>
              </a:ext>
            </a:extLst>
          </p:cNvPr>
          <p:cNvGrpSpPr/>
          <p:nvPr/>
        </p:nvGrpSpPr>
        <p:grpSpPr>
          <a:xfrm>
            <a:off x="490807" y="3365807"/>
            <a:ext cx="17306386" cy="5629150"/>
            <a:chOff x="0" y="0"/>
            <a:chExt cx="4569933" cy="2225246"/>
          </a:xfrm>
          <a:solidFill>
            <a:srgbClr val="AC145A"/>
          </a:solidFill>
        </p:grpSpPr>
        <p:sp>
          <p:nvSpPr>
            <p:cNvPr id="26" name="TextBox 4">
              <a:extLst>
                <a:ext uri="{FF2B5EF4-FFF2-40B4-BE49-F238E27FC236}">
                  <a16:creationId xmlns:a16="http://schemas.microsoft.com/office/drawing/2014/main" id="{2F21E2A6-B48A-7CCC-7B80-6BD102951A0B}"/>
                </a:ext>
              </a:extLst>
            </p:cNvPr>
            <p:cNvSpPr txBox="1"/>
            <p:nvPr/>
          </p:nvSpPr>
          <p:spPr>
            <a:xfrm>
              <a:off x="0" y="-123825"/>
              <a:ext cx="4569933" cy="2349071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39197C48-44DA-2EBE-2548-550559E68A95}"/>
                </a:ext>
              </a:extLst>
            </p:cNvPr>
            <p:cNvSpPr/>
            <p:nvPr/>
          </p:nvSpPr>
          <p:spPr>
            <a:xfrm>
              <a:off x="0" y="0"/>
              <a:ext cx="4569933" cy="2225246"/>
            </a:xfrm>
            <a:custGeom>
              <a:avLst/>
              <a:gdLst/>
              <a:ahLst/>
              <a:cxnLst/>
              <a:rect l="l" t="t" r="r" b="b"/>
              <a:pathLst>
                <a:path w="4569933" h="2225246">
                  <a:moveTo>
                    <a:pt x="21417" y="0"/>
                  </a:moveTo>
                  <a:lnTo>
                    <a:pt x="4548517" y="0"/>
                  </a:lnTo>
                  <a:cubicBezTo>
                    <a:pt x="4554197" y="0"/>
                    <a:pt x="4559644" y="2256"/>
                    <a:pt x="4563661" y="6273"/>
                  </a:cubicBezTo>
                  <a:cubicBezTo>
                    <a:pt x="4567677" y="10289"/>
                    <a:pt x="4569933" y="15737"/>
                    <a:pt x="4569933" y="21417"/>
                  </a:cubicBezTo>
                  <a:lnTo>
                    <a:pt x="4569933" y="2203829"/>
                  </a:lnTo>
                  <a:cubicBezTo>
                    <a:pt x="4569933" y="2209510"/>
                    <a:pt x="4567677" y="2214957"/>
                    <a:pt x="4563661" y="2218973"/>
                  </a:cubicBezTo>
                  <a:cubicBezTo>
                    <a:pt x="4559644" y="2222990"/>
                    <a:pt x="4554197" y="2225246"/>
                    <a:pt x="4548517" y="2225246"/>
                  </a:cubicBezTo>
                  <a:lnTo>
                    <a:pt x="21417" y="2225246"/>
                  </a:lnTo>
                  <a:cubicBezTo>
                    <a:pt x="15737" y="2225246"/>
                    <a:pt x="10289" y="2222990"/>
                    <a:pt x="6273" y="2218973"/>
                  </a:cubicBezTo>
                  <a:cubicBezTo>
                    <a:pt x="2256" y="2214957"/>
                    <a:pt x="0" y="2209510"/>
                    <a:pt x="0" y="2203829"/>
                  </a:cubicBezTo>
                  <a:lnTo>
                    <a:pt x="0" y="21417"/>
                  </a:lnTo>
                  <a:cubicBezTo>
                    <a:pt x="0" y="15737"/>
                    <a:pt x="2256" y="10289"/>
                    <a:pt x="6273" y="6273"/>
                  </a:cubicBezTo>
                  <a:cubicBezTo>
                    <a:pt x="10289" y="2256"/>
                    <a:pt x="15737" y="0"/>
                    <a:pt x="214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Freeform 8"/>
          <p:cNvSpPr/>
          <p:nvPr/>
        </p:nvSpPr>
        <p:spPr>
          <a:xfrm>
            <a:off x="1300467" y="3574053"/>
            <a:ext cx="2478232" cy="2442042"/>
          </a:xfrm>
          <a:custGeom>
            <a:avLst/>
            <a:gdLst/>
            <a:ahLst/>
            <a:cxnLst/>
            <a:rect l="l" t="t" r="r" b="b"/>
            <a:pathLst>
              <a:path w="1690255" h="1690255">
                <a:moveTo>
                  <a:pt x="0" y="0"/>
                </a:moveTo>
                <a:lnTo>
                  <a:pt x="1690255" y="0"/>
                </a:lnTo>
                <a:lnTo>
                  <a:pt x="1690255" y="1690255"/>
                </a:lnTo>
                <a:lnTo>
                  <a:pt x="0" y="16902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Freeform 9"/>
          <p:cNvSpPr/>
          <p:nvPr/>
        </p:nvSpPr>
        <p:spPr>
          <a:xfrm>
            <a:off x="5750380" y="3731710"/>
            <a:ext cx="2349262" cy="2540617"/>
          </a:xfrm>
          <a:custGeom>
            <a:avLst/>
            <a:gdLst/>
            <a:ahLst/>
            <a:cxnLst/>
            <a:rect l="l" t="t" r="r" b="b"/>
            <a:pathLst>
              <a:path w="1605361" h="1599341">
                <a:moveTo>
                  <a:pt x="0" y="0"/>
                </a:moveTo>
                <a:lnTo>
                  <a:pt x="1605361" y="0"/>
                </a:lnTo>
                <a:lnTo>
                  <a:pt x="1605361" y="1599341"/>
                </a:lnTo>
                <a:lnTo>
                  <a:pt x="0" y="159934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Freeform 10"/>
          <p:cNvSpPr/>
          <p:nvPr/>
        </p:nvSpPr>
        <p:spPr>
          <a:xfrm>
            <a:off x="10188360" y="3731709"/>
            <a:ext cx="2349262" cy="2535383"/>
          </a:xfrm>
          <a:custGeom>
            <a:avLst/>
            <a:gdLst/>
            <a:ahLst/>
            <a:cxnLst/>
            <a:rect l="l" t="t" r="r" b="b"/>
            <a:pathLst>
              <a:path w="1707328" h="1690255">
                <a:moveTo>
                  <a:pt x="0" y="0"/>
                </a:moveTo>
                <a:lnTo>
                  <a:pt x="1707328" y="0"/>
                </a:lnTo>
                <a:lnTo>
                  <a:pt x="1707328" y="1690255"/>
                </a:lnTo>
                <a:lnTo>
                  <a:pt x="0" y="16902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11"/>
          <p:cNvSpPr/>
          <p:nvPr/>
        </p:nvSpPr>
        <p:spPr>
          <a:xfrm>
            <a:off x="14832114" y="3574053"/>
            <a:ext cx="2155419" cy="2737340"/>
          </a:xfrm>
          <a:custGeom>
            <a:avLst/>
            <a:gdLst/>
            <a:ahLst/>
            <a:cxnLst/>
            <a:rect l="l" t="t" r="r" b="b"/>
            <a:pathLst>
              <a:path w="1571826" h="1967858">
                <a:moveTo>
                  <a:pt x="0" y="0"/>
                </a:moveTo>
                <a:lnTo>
                  <a:pt x="1571827" y="0"/>
                </a:lnTo>
                <a:lnTo>
                  <a:pt x="1571827" y="1967857"/>
                </a:lnTo>
                <a:lnTo>
                  <a:pt x="0" y="19678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12"/>
          <p:cNvSpPr txBox="1"/>
          <p:nvPr/>
        </p:nvSpPr>
        <p:spPr>
          <a:xfrm>
            <a:off x="906478" y="6654934"/>
            <a:ext cx="3266209" cy="140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Give yourself time to think</a:t>
            </a:r>
          </a:p>
        </p:txBody>
      </p:sp>
      <p:sp>
        <p:nvSpPr>
          <p:cNvPr id="32" name="TextBox 13"/>
          <p:cNvSpPr txBox="1"/>
          <p:nvPr/>
        </p:nvSpPr>
        <p:spPr>
          <a:xfrm>
            <a:off x="5370297" y="6654934"/>
            <a:ext cx="2729345" cy="140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Research your options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9825137" y="6654934"/>
            <a:ext cx="3075709" cy="140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Talk to a 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areers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 A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dvisor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14311356" y="6771491"/>
            <a:ext cx="3196936" cy="1407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Speak to people you trust</a:t>
            </a:r>
          </a:p>
        </p:txBody>
      </p:sp>
    </p:spTree>
    <p:extLst>
      <p:ext uri="{BB962C8B-B14F-4D97-AF65-F5344CB8AC3E}">
        <p14:creationId xmlns:p14="http://schemas.microsoft.com/office/powerpoint/2010/main" val="60256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324466" y="990929"/>
            <a:ext cx="14605703" cy="2842894"/>
            <a:chOff x="0" y="0"/>
            <a:chExt cx="3846770" cy="7487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846769" cy="748746"/>
            </a:xfrm>
            <a:custGeom>
              <a:avLst/>
              <a:gdLst/>
              <a:ahLst/>
              <a:cxnLst/>
              <a:rect l="l" t="t" r="r" b="b"/>
              <a:pathLst>
                <a:path w="3846769" h="748746">
                  <a:moveTo>
                    <a:pt x="3643569" y="0"/>
                  </a:moveTo>
                  <a:cubicBezTo>
                    <a:pt x="3755794" y="0"/>
                    <a:pt x="3846769" y="167612"/>
                    <a:pt x="3846769" y="374373"/>
                  </a:cubicBezTo>
                  <a:cubicBezTo>
                    <a:pt x="3846769" y="581133"/>
                    <a:pt x="3755794" y="748746"/>
                    <a:pt x="3643569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B677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846770" cy="78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270238" y="4029287"/>
            <a:ext cx="14733200" cy="2842894"/>
            <a:chOff x="0" y="0"/>
            <a:chExt cx="3880349" cy="74874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80349" cy="748746"/>
            </a:xfrm>
            <a:custGeom>
              <a:avLst/>
              <a:gdLst/>
              <a:ahLst/>
              <a:cxnLst/>
              <a:rect l="l" t="t" r="r" b="b"/>
              <a:pathLst>
                <a:path w="3880349" h="748746">
                  <a:moveTo>
                    <a:pt x="3677149" y="0"/>
                  </a:moveTo>
                  <a:cubicBezTo>
                    <a:pt x="3789373" y="0"/>
                    <a:pt x="3880349" y="167612"/>
                    <a:pt x="3880349" y="374373"/>
                  </a:cubicBezTo>
                  <a:cubicBezTo>
                    <a:pt x="3880349" y="581133"/>
                    <a:pt x="3789373" y="748746"/>
                    <a:pt x="3677149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880349" cy="78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05151" y="4137025"/>
            <a:ext cx="11118922" cy="185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90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No.</a:t>
            </a:r>
          </a:p>
          <a:p>
            <a:pPr algn="ctr">
              <a:lnSpc>
                <a:spcPts val="3499"/>
              </a:lnSpc>
            </a:pPr>
            <a:endParaRPr lang="en-US" sz="290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90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Full Tuition Fee Loan support is available for your first higher education qualification, plus one extra year should you need it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5324466" y="7177183"/>
            <a:ext cx="14605703" cy="2842894"/>
            <a:chOff x="0" y="0"/>
            <a:chExt cx="3846770" cy="74874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46769" cy="748746"/>
            </a:xfrm>
            <a:custGeom>
              <a:avLst/>
              <a:gdLst/>
              <a:ahLst/>
              <a:cxnLst/>
              <a:rect l="l" t="t" r="r" b="b"/>
              <a:pathLst>
                <a:path w="3846769" h="748746">
                  <a:moveTo>
                    <a:pt x="3643569" y="0"/>
                  </a:moveTo>
                  <a:cubicBezTo>
                    <a:pt x="3755794" y="0"/>
                    <a:pt x="3846769" y="167612"/>
                    <a:pt x="3846769" y="374373"/>
                  </a:cubicBezTo>
                  <a:cubicBezTo>
                    <a:pt x="3846769" y="581133"/>
                    <a:pt x="3755794" y="748746"/>
                    <a:pt x="3643569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B677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846770" cy="78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096362" y="912188"/>
            <a:ext cx="11855422" cy="4293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Absolutely!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You can sign up to things called “Open Days” which gives you opportunities to experience the university for a day, including talks, tours and sometimes subject tasters!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 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504344" y="7041843"/>
            <a:ext cx="12627318" cy="3715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endParaRPr lang="en-US" sz="290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Yes!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Most universities will have an enquiries page where you can contact the university directly about course enquiries, entry requirements or if you have specific questions regarding personal circumstances.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  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5336236" y="5985752"/>
            <a:ext cx="13543613" cy="4152443"/>
            <a:chOff x="0" y="-335533"/>
            <a:chExt cx="3495574" cy="10717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446067" cy="736202"/>
            </a:xfrm>
            <a:custGeom>
              <a:avLst/>
              <a:gdLst/>
              <a:ahLst/>
              <a:cxnLst/>
              <a:rect l="l" t="t" r="r" b="b"/>
              <a:pathLst>
                <a:path w="3446067" h="736202">
                  <a:moveTo>
                    <a:pt x="3242867" y="0"/>
                  </a:moveTo>
                  <a:cubicBezTo>
                    <a:pt x="3355091" y="0"/>
                    <a:pt x="3446067" y="164805"/>
                    <a:pt x="3446067" y="368101"/>
                  </a:cubicBezTo>
                  <a:cubicBezTo>
                    <a:pt x="3446067" y="571398"/>
                    <a:pt x="3355091" y="736202"/>
                    <a:pt x="3242867" y="736202"/>
                  </a:cubicBezTo>
                  <a:lnTo>
                    <a:pt x="203200" y="736202"/>
                  </a:lnTo>
                  <a:cubicBezTo>
                    <a:pt x="90976" y="736202"/>
                    <a:pt x="0" y="571398"/>
                    <a:pt x="0" y="368101"/>
                  </a:cubicBezTo>
                  <a:cubicBezTo>
                    <a:pt x="0" y="16480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B677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49507" y="-335533"/>
              <a:ext cx="3446067" cy="10695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endParaRPr lang="en-US" sz="5000" dirty="0">
                <a:solidFill>
                  <a:srgbClr val="F4CDD4"/>
                </a:solidFill>
                <a:latin typeface="FF Meta Hebrew Bold"/>
                <a:ea typeface="FF Meta Hebrew Bold"/>
                <a:cs typeface="FF Meta Hebrew Bold"/>
                <a:sym typeface="FF Meta Hebrew Bold"/>
              </a:endParaRPr>
            </a:p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F4CDD4"/>
                  </a:solidFill>
                  <a:latin typeface="FF Meta Hebrew Bold"/>
                  <a:ea typeface="FF Meta Hebrew Bold"/>
                  <a:cs typeface="FF Meta Hebrew Bold"/>
                  <a:sym typeface="FF Meta Hebrew Bold"/>
                </a:rPr>
                <a:t>Can I contact the university if I have a specific question about the course?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336236" y="-274854"/>
            <a:ext cx="12963534" cy="4108677"/>
            <a:chOff x="0" y="-333375"/>
            <a:chExt cx="3414264" cy="108212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414264" cy="748746"/>
            </a:xfrm>
            <a:custGeom>
              <a:avLst/>
              <a:gdLst/>
              <a:ahLst/>
              <a:cxnLst/>
              <a:rect l="l" t="t" r="r" b="b"/>
              <a:pathLst>
                <a:path w="3414264" h="748746">
                  <a:moveTo>
                    <a:pt x="3211064" y="0"/>
                  </a:moveTo>
                  <a:cubicBezTo>
                    <a:pt x="3323288" y="0"/>
                    <a:pt x="3414264" y="167612"/>
                    <a:pt x="3414264" y="374373"/>
                  </a:cubicBezTo>
                  <a:cubicBezTo>
                    <a:pt x="3414264" y="581133"/>
                    <a:pt x="3323288" y="748746"/>
                    <a:pt x="3211064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5B677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33375"/>
              <a:ext cx="3414264" cy="10821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endParaRPr lang="en-US" sz="5000" dirty="0">
                <a:solidFill>
                  <a:srgbClr val="F4CDD4"/>
                </a:solidFill>
                <a:latin typeface="FF Meta Hebrew Bold"/>
                <a:ea typeface="FF Meta Hebrew Bold"/>
                <a:cs typeface="FF Meta Hebrew Bold"/>
                <a:sym typeface="FF Meta Hebrew Bold"/>
              </a:endParaRPr>
            </a:p>
            <a:p>
              <a:pPr algn="ctr">
                <a:lnSpc>
                  <a:spcPts val="7000"/>
                </a:lnSpc>
              </a:pPr>
              <a:r>
                <a:rPr lang="en-US" sz="5000" dirty="0">
                  <a:solidFill>
                    <a:srgbClr val="F4CDD4"/>
                  </a:solidFill>
                  <a:latin typeface="FF Meta Hebrew Bold"/>
                  <a:ea typeface="FF Meta Hebrew Bold"/>
                  <a:cs typeface="FF Meta Hebrew Bold"/>
                  <a:sym typeface="FF Meta Hebrew Bold"/>
                </a:rPr>
                <a:t>I’m interested in university - can I visit one before I apply? </a:t>
              </a:r>
            </a:p>
            <a:p>
              <a:pPr algn="ctr">
                <a:lnSpc>
                  <a:spcPts val="140"/>
                </a:lnSpc>
              </a:pPr>
              <a:endParaRPr lang="en-US" sz="5000" dirty="0">
                <a:solidFill>
                  <a:srgbClr val="F4CDD4"/>
                </a:solidFill>
                <a:latin typeface="FF Meta Hebrew Bold"/>
                <a:ea typeface="FF Meta Hebrew Bold"/>
                <a:cs typeface="FF Meta Hebrew Bold"/>
                <a:sym typeface="FF Meta Hebrew Bold"/>
              </a:endParaRPr>
            </a:p>
          </p:txBody>
        </p:sp>
      </p:grpSp>
      <p:sp>
        <p:nvSpPr>
          <p:cNvPr id="20" name="Freeform 20"/>
          <p:cNvSpPr/>
          <p:nvPr/>
        </p:nvSpPr>
        <p:spPr>
          <a:xfrm>
            <a:off x="1227462" y="1407385"/>
            <a:ext cx="2298103" cy="1904553"/>
          </a:xfrm>
          <a:custGeom>
            <a:avLst/>
            <a:gdLst/>
            <a:ahLst/>
            <a:cxnLst/>
            <a:rect l="l" t="t" r="r" b="b"/>
            <a:pathLst>
              <a:path w="2298103" h="1904553">
                <a:moveTo>
                  <a:pt x="0" y="0"/>
                </a:moveTo>
                <a:lnTo>
                  <a:pt x="2298103" y="0"/>
                </a:lnTo>
                <a:lnTo>
                  <a:pt x="2298103" y="1904553"/>
                </a:lnTo>
                <a:lnTo>
                  <a:pt x="0" y="19045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15034123" y="4449636"/>
            <a:ext cx="2225177" cy="2225177"/>
          </a:xfrm>
          <a:custGeom>
            <a:avLst/>
            <a:gdLst/>
            <a:ahLst/>
            <a:cxnLst/>
            <a:rect l="l" t="t" r="r" b="b"/>
            <a:pathLst>
              <a:path w="2225177" h="2225177">
                <a:moveTo>
                  <a:pt x="0" y="0"/>
                </a:moveTo>
                <a:lnTo>
                  <a:pt x="2225177" y="0"/>
                </a:lnTo>
                <a:lnTo>
                  <a:pt x="2225177" y="2225177"/>
                </a:lnTo>
                <a:lnTo>
                  <a:pt x="0" y="22251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354850" y="7367683"/>
            <a:ext cx="2170716" cy="2170716"/>
          </a:xfrm>
          <a:custGeom>
            <a:avLst/>
            <a:gdLst/>
            <a:ahLst/>
            <a:cxnLst/>
            <a:rect l="l" t="t" r="r" b="b"/>
            <a:pathLst>
              <a:path w="2170716" h="2170716">
                <a:moveTo>
                  <a:pt x="0" y="0"/>
                </a:moveTo>
                <a:lnTo>
                  <a:pt x="2170715" y="0"/>
                </a:lnTo>
                <a:lnTo>
                  <a:pt x="2170715" y="2170716"/>
                </a:lnTo>
                <a:lnTo>
                  <a:pt x="0" y="21707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3" name="Group 23"/>
          <p:cNvGrpSpPr/>
          <p:nvPr/>
        </p:nvGrpSpPr>
        <p:grpSpPr>
          <a:xfrm>
            <a:off x="-556144" y="3964796"/>
            <a:ext cx="14112913" cy="3017520"/>
            <a:chOff x="0" y="0"/>
            <a:chExt cx="3716981" cy="794738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716981" cy="794738"/>
            </a:xfrm>
            <a:custGeom>
              <a:avLst/>
              <a:gdLst/>
              <a:ahLst/>
              <a:cxnLst/>
              <a:rect l="l" t="t" r="r" b="b"/>
              <a:pathLst>
                <a:path w="3716981" h="794738">
                  <a:moveTo>
                    <a:pt x="3513781" y="0"/>
                  </a:moveTo>
                  <a:cubicBezTo>
                    <a:pt x="3626005" y="0"/>
                    <a:pt x="3716981" y="177908"/>
                    <a:pt x="3716981" y="397369"/>
                  </a:cubicBezTo>
                  <a:cubicBezTo>
                    <a:pt x="3716981" y="616830"/>
                    <a:pt x="3626005" y="794738"/>
                    <a:pt x="3513781" y="794738"/>
                  </a:cubicBezTo>
                  <a:lnTo>
                    <a:pt x="203200" y="794738"/>
                  </a:lnTo>
                  <a:cubicBezTo>
                    <a:pt x="90976" y="794738"/>
                    <a:pt x="0" y="616830"/>
                    <a:pt x="0" y="397369"/>
                  </a:cubicBezTo>
                  <a:cubicBezTo>
                    <a:pt x="0" y="177908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33375"/>
              <a:ext cx="3716981" cy="11281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F4CDD4"/>
                  </a:solidFill>
                  <a:latin typeface="FF Meta Hebrew Bold"/>
                  <a:ea typeface="FF Meta Hebrew Bold"/>
                  <a:cs typeface="FF Meta Hebrew Bold"/>
                  <a:sym typeface="FF Meta Hebrew Bold"/>
                </a:rPr>
                <a:t>    </a:t>
              </a:r>
            </a:p>
            <a:p>
              <a:pPr algn="ctr">
                <a:lnSpc>
                  <a:spcPts val="7000"/>
                </a:lnSpc>
              </a:pPr>
              <a:r>
                <a:rPr lang="en-US" sz="5000">
                  <a:solidFill>
                    <a:srgbClr val="F4CDD4"/>
                  </a:solidFill>
                  <a:latin typeface="FF Meta Hebrew Bold"/>
                  <a:ea typeface="FF Meta Hebrew Bold"/>
                  <a:cs typeface="FF Meta Hebrew Bold"/>
                  <a:sym typeface="FF Meta Hebrew Bold"/>
                </a:rPr>
                <a:t> Do I need to pay university fees upfront to get onto a course?</a:t>
              </a:r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3835676" y="10680"/>
            <a:ext cx="10616648" cy="938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80"/>
              </a:lnSpc>
            </a:pPr>
            <a:r>
              <a:rPr lang="en-US" sz="6000" dirty="0">
                <a:solidFill>
                  <a:srgbClr val="F4CDD4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Some last Q&amp;As...</a:t>
            </a:r>
          </a:p>
        </p:txBody>
      </p:sp>
      <p:sp>
        <p:nvSpPr>
          <p:cNvPr id="27" name="Freeform 27"/>
          <p:cNvSpPr/>
          <p:nvPr/>
        </p:nvSpPr>
        <p:spPr>
          <a:xfrm>
            <a:off x="132929" y="86782"/>
            <a:ext cx="1791541" cy="1193438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2" y="0"/>
                </a:lnTo>
                <a:lnTo>
                  <a:pt x="1791542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37456" y="-1396527"/>
            <a:ext cx="12815040" cy="13080054"/>
            <a:chOff x="0" y="0"/>
            <a:chExt cx="17086720" cy="17440072"/>
          </a:xfrm>
        </p:grpSpPr>
        <p:sp>
          <p:nvSpPr>
            <p:cNvPr id="3" name="Freeform 3"/>
            <p:cNvSpPr/>
            <p:nvPr/>
          </p:nvSpPr>
          <p:spPr>
            <a:xfrm rot="-3903177">
              <a:off x="1863757" y="2404775"/>
              <a:ext cx="13359206" cy="12630522"/>
            </a:xfrm>
            <a:custGeom>
              <a:avLst/>
              <a:gdLst/>
              <a:ahLst/>
              <a:cxnLst/>
              <a:rect l="l" t="t" r="r" b="b"/>
              <a:pathLst>
                <a:path w="13359206" h="12630522">
                  <a:moveTo>
                    <a:pt x="0" y="0"/>
                  </a:moveTo>
                  <a:lnTo>
                    <a:pt x="13359206" y="0"/>
                  </a:lnTo>
                  <a:lnTo>
                    <a:pt x="13359206" y="12630522"/>
                  </a:lnTo>
                  <a:lnTo>
                    <a:pt x="0" y="126305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4"/>
            <p:cNvGrpSpPr/>
            <p:nvPr/>
          </p:nvGrpSpPr>
          <p:grpSpPr>
            <a:xfrm rot="-813416">
              <a:off x="7576549" y="3564009"/>
              <a:ext cx="2163750" cy="10535598"/>
              <a:chOff x="0" y="0"/>
              <a:chExt cx="427407" cy="208110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67214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28575"/>
                <a:ext cx="427407" cy="210968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7" name="Group 7"/>
          <p:cNvGrpSpPr/>
          <p:nvPr/>
        </p:nvGrpSpPr>
        <p:grpSpPr>
          <a:xfrm>
            <a:off x="6760391" y="1028700"/>
            <a:ext cx="10956753" cy="9065754"/>
            <a:chOff x="0" y="0"/>
            <a:chExt cx="14562324" cy="12049048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4498824" cy="11985548"/>
            </a:xfrm>
            <a:custGeom>
              <a:avLst/>
              <a:gdLst/>
              <a:ahLst/>
              <a:cxnLst/>
              <a:rect l="l" t="t" r="r" b="b"/>
              <a:pathLst>
                <a:path w="14498824" h="11985548">
                  <a:moveTo>
                    <a:pt x="14406113" y="11985548"/>
                  </a:moveTo>
                  <a:lnTo>
                    <a:pt x="92710" y="11985548"/>
                  </a:lnTo>
                  <a:cubicBezTo>
                    <a:pt x="41910" y="11985548"/>
                    <a:pt x="0" y="11943638"/>
                    <a:pt x="0" y="1189283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404843" y="0"/>
                  </a:lnTo>
                  <a:cubicBezTo>
                    <a:pt x="14455643" y="0"/>
                    <a:pt x="14497554" y="41910"/>
                    <a:pt x="14497554" y="92710"/>
                  </a:cubicBezTo>
                  <a:lnTo>
                    <a:pt x="14497554" y="11891568"/>
                  </a:lnTo>
                  <a:cubicBezTo>
                    <a:pt x="14498824" y="11943638"/>
                    <a:pt x="14456913" y="11985548"/>
                    <a:pt x="14406113" y="11985548"/>
                  </a:cubicBez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Freeform 9"/>
            <p:cNvSpPr/>
            <p:nvPr/>
          </p:nvSpPr>
          <p:spPr>
            <a:xfrm>
              <a:off x="0" y="0"/>
              <a:ext cx="14562324" cy="12049048"/>
            </a:xfrm>
            <a:custGeom>
              <a:avLst/>
              <a:gdLst/>
              <a:ahLst/>
              <a:cxnLst/>
              <a:rect l="l" t="t" r="r" b="b"/>
              <a:pathLst>
                <a:path w="14562324" h="12049048">
                  <a:moveTo>
                    <a:pt x="14437863" y="59690"/>
                  </a:moveTo>
                  <a:cubicBezTo>
                    <a:pt x="14473424" y="59690"/>
                    <a:pt x="14502634" y="88900"/>
                    <a:pt x="14502634" y="124460"/>
                  </a:cubicBezTo>
                  <a:lnTo>
                    <a:pt x="14502634" y="11924588"/>
                  </a:lnTo>
                  <a:cubicBezTo>
                    <a:pt x="14502634" y="11960148"/>
                    <a:pt x="14473424" y="11989358"/>
                    <a:pt x="14437863" y="11989358"/>
                  </a:cubicBezTo>
                  <a:lnTo>
                    <a:pt x="124460" y="11989358"/>
                  </a:lnTo>
                  <a:cubicBezTo>
                    <a:pt x="88900" y="11989358"/>
                    <a:pt x="59690" y="11960148"/>
                    <a:pt x="59690" y="11924588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437864" y="59690"/>
                  </a:lnTo>
                  <a:moveTo>
                    <a:pt x="1443786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1924588"/>
                  </a:lnTo>
                  <a:cubicBezTo>
                    <a:pt x="0" y="11993168"/>
                    <a:pt x="55880" y="12049048"/>
                    <a:pt x="124460" y="12049048"/>
                  </a:cubicBezTo>
                  <a:lnTo>
                    <a:pt x="14437864" y="12049048"/>
                  </a:lnTo>
                  <a:cubicBezTo>
                    <a:pt x="14506443" y="12049048"/>
                    <a:pt x="14562324" y="11993168"/>
                    <a:pt x="14562324" y="11924588"/>
                  </a:cubicBezTo>
                  <a:lnTo>
                    <a:pt x="14562324" y="124460"/>
                  </a:lnTo>
                  <a:cubicBezTo>
                    <a:pt x="14562324" y="55880"/>
                    <a:pt x="14506443" y="0"/>
                    <a:pt x="14437864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 rot="435657" flipV="1">
            <a:off x="2289375" y="6471212"/>
            <a:ext cx="3750634" cy="3974660"/>
          </a:xfrm>
          <a:custGeom>
            <a:avLst/>
            <a:gdLst/>
            <a:ahLst/>
            <a:cxnLst/>
            <a:rect l="l" t="t" r="r" b="b"/>
            <a:pathLst>
              <a:path w="3750634" h="3974660">
                <a:moveTo>
                  <a:pt x="0" y="3974661"/>
                </a:moveTo>
                <a:lnTo>
                  <a:pt x="3750634" y="3974661"/>
                </a:lnTo>
                <a:lnTo>
                  <a:pt x="3750634" y="0"/>
                </a:lnTo>
                <a:lnTo>
                  <a:pt x="0" y="0"/>
                </a:lnTo>
                <a:lnTo>
                  <a:pt x="0" y="397466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040232" y="1187196"/>
            <a:ext cx="5062934" cy="5062934"/>
          </a:xfrm>
          <a:custGeom>
            <a:avLst/>
            <a:gdLst/>
            <a:ahLst/>
            <a:cxnLst/>
            <a:rect l="l" t="t" r="r" b="b"/>
            <a:pathLst>
              <a:path w="5062934" h="5062934">
                <a:moveTo>
                  <a:pt x="0" y="0"/>
                </a:moveTo>
                <a:lnTo>
                  <a:pt x="5062934" y="0"/>
                </a:lnTo>
                <a:lnTo>
                  <a:pt x="5062934" y="5062934"/>
                </a:lnTo>
                <a:lnTo>
                  <a:pt x="0" y="506293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TextBox 12"/>
          <p:cNvSpPr txBox="1"/>
          <p:nvPr/>
        </p:nvSpPr>
        <p:spPr>
          <a:xfrm rot="-782280">
            <a:off x="1333436" y="5557014"/>
            <a:ext cx="5578946" cy="1219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4CDD4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SHU PROGRESS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78067" y="1039243"/>
            <a:ext cx="7054085" cy="803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80"/>
              </a:lnSpc>
            </a:pPr>
            <a:r>
              <a:rPr lang="en-US" sz="4000" dirty="0">
                <a:solidFill>
                  <a:srgbClr val="F4CDD4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WHAT IS SHU PROGRESS?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071575" y="3386413"/>
            <a:ext cx="10205152" cy="7512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8"/>
              </a:lnSpc>
            </a:pPr>
            <a:r>
              <a:rPr lang="en-US" sz="3600" dirty="0">
                <a:solidFill>
                  <a:srgbClr val="F4CDD4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WHAT CAN YOU GET?</a:t>
            </a:r>
          </a:p>
          <a:p>
            <a:pPr marL="647719" lvl="1" indent="-32386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A personal contact at the university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647719" lvl="1" indent="-32386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Application and interview support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647719" lvl="1" indent="-32386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Exclusive updates &amp; access to university events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647719" lvl="1" indent="-32386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Travel cost support</a:t>
            </a:r>
          </a:p>
          <a:p>
            <a:pPr algn="just">
              <a:lnSpc>
                <a:spcPts val="4200"/>
              </a:lnSpc>
            </a:pPr>
            <a:endParaRPr lang="en-US" sz="3000" dirty="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647719" lvl="1" indent="-323860" algn="just">
              <a:lnSpc>
                <a:spcPts val="4200"/>
              </a:lnSpc>
              <a:buFont typeface="Arial"/>
              <a:buChar char="•"/>
            </a:pPr>
            <a:r>
              <a:rPr lang="en-US" sz="3000" dirty="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A contextual offer and additional consideration during the Admissions process</a:t>
            </a:r>
          </a:p>
          <a:p>
            <a:pPr algn="just">
              <a:lnSpc>
                <a:spcPts val="6580"/>
              </a:lnSpc>
            </a:pPr>
            <a:endParaRPr lang="en-US" sz="3000" dirty="0">
              <a:solidFill>
                <a:srgbClr val="F4CDD4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512106" y="2155508"/>
            <a:ext cx="9324091" cy="1271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Hallam’s support scheme for applicants whose personal circumstances may mean there are barriers to going to university.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908484" y="1217031"/>
            <a:ext cx="9060620" cy="9247993"/>
            <a:chOff x="0" y="0"/>
            <a:chExt cx="12080827" cy="12330657"/>
          </a:xfrm>
        </p:grpSpPr>
        <p:sp>
          <p:nvSpPr>
            <p:cNvPr id="3" name="Freeform 3"/>
            <p:cNvSpPr/>
            <p:nvPr/>
          </p:nvSpPr>
          <p:spPr>
            <a:xfrm rot="-3903177">
              <a:off x="1317733" y="1700248"/>
              <a:ext cx="9445362" cy="8930160"/>
            </a:xfrm>
            <a:custGeom>
              <a:avLst/>
              <a:gdLst/>
              <a:ahLst/>
              <a:cxnLst/>
              <a:rect l="l" t="t" r="r" b="b"/>
              <a:pathLst>
                <a:path w="9445362" h="8930160">
                  <a:moveTo>
                    <a:pt x="0" y="0"/>
                  </a:moveTo>
                  <a:lnTo>
                    <a:pt x="9445362" y="0"/>
                  </a:lnTo>
                  <a:lnTo>
                    <a:pt x="9445362" y="8930161"/>
                  </a:lnTo>
                  <a:lnTo>
                    <a:pt x="0" y="89301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4" name="Group 4"/>
            <p:cNvGrpSpPr/>
            <p:nvPr/>
          </p:nvGrpSpPr>
          <p:grpSpPr>
            <a:xfrm rot="-813416">
              <a:off x="5356849" y="2519862"/>
              <a:ext cx="1529837" cy="7448986"/>
              <a:chOff x="0" y="0"/>
              <a:chExt cx="427407" cy="208110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27407" cy="2081106"/>
              </a:xfrm>
              <a:custGeom>
                <a:avLst/>
                <a:gdLst/>
                <a:ahLst/>
                <a:cxnLst/>
                <a:rect l="l" t="t" r="r" b="b"/>
                <a:pathLst>
                  <a:path w="427407" h="2081106">
                    <a:moveTo>
                      <a:pt x="0" y="0"/>
                    </a:moveTo>
                    <a:lnTo>
                      <a:pt x="427407" y="0"/>
                    </a:lnTo>
                    <a:lnTo>
                      <a:pt x="427407" y="2081106"/>
                    </a:lnTo>
                    <a:lnTo>
                      <a:pt x="0" y="2081106"/>
                    </a:lnTo>
                    <a:close/>
                  </a:path>
                </a:pathLst>
              </a:custGeom>
              <a:solidFill>
                <a:srgbClr val="672146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27407" cy="211920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9"/>
                  </a:lnSpc>
                </a:pPr>
                <a:endParaRPr/>
              </a:p>
            </p:txBody>
          </p:sp>
        </p:grpSp>
        <p:sp>
          <p:nvSpPr>
            <p:cNvPr id="7" name="Freeform 7"/>
            <p:cNvSpPr/>
            <p:nvPr/>
          </p:nvSpPr>
          <p:spPr>
            <a:xfrm>
              <a:off x="3466982" y="2435694"/>
              <a:ext cx="4772863" cy="4772863"/>
            </a:xfrm>
            <a:custGeom>
              <a:avLst/>
              <a:gdLst/>
              <a:ahLst/>
              <a:cxnLst/>
              <a:rect l="l" t="t" r="r" b="b"/>
              <a:pathLst>
                <a:path w="4772863" h="4772863">
                  <a:moveTo>
                    <a:pt x="0" y="0"/>
                  </a:moveTo>
                  <a:lnTo>
                    <a:pt x="4772863" y="0"/>
                  </a:lnTo>
                  <a:lnTo>
                    <a:pt x="4772863" y="4772863"/>
                  </a:lnTo>
                  <a:lnTo>
                    <a:pt x="0" y="47728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 rot="-782280">
              <a:off x="3752779" y="6637574"/>
              <a:ext cx="5259311" cy="10664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43"/>
                </a:lnSpc>
              </a:pPr>
              <a:r>
                <a:rPr lang="en-US" sz="3959">
                  <a:solidFill>
                    <a:srgbClr val="F4CDD4"/>
                  </a:solidFill>
                  <a:latin typeface="FF Meta Hebrew Bold"/>
                  <a:ea typeface="FF Meta Hebrew Bold"/>
                  <a:cs typeface="FF Meta Hebrew Bold"/>
                  <a:sym typeface="FF Meta Hebrew Bold"/>
                </a:rPr>
                <a:t>SHU PROGRESS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09575" y="464750"/>
            <a:ext cx="12346764" cy="9005372"/>
            <a:chOff x="0" y="0"/>
            <a:chExt cx="14302208" cy="10431615"/>
          </a:xfrm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14238708" cy="10368115"/>
            </a:xfrm>
            <a:custGeom>
              <a:avLst/>
              <a:gdLst/>
              <a:ahLst/>
              <a:cxnLst/>
              <a:rect l="l" t="t" r="r" b="b"/>
              <a:pathLst>
                <a:path w="14238708" h="10368115">
                  <a:moveTo>
                    <a:pt x="14145997" y="10368115"/>
                  </a:moveTo>
                  <a:lnTo>
                    <a:pt x="92710" y="10368115"/>
                  </a:lnTo>
                  <a:cubicBezTo>
                    <a:pt x="41910" y="10368115"/>
                    <a:pt x="0" y="10326205"/>
                    <a:pt x="0" y="10275405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4144727" y="0"/>
                  </a:lnTo>
                  <a:cubicBezTo>
                    <a:pt x="14195527" y="0"/>
                    <a:pt x="14237438" y="41910"/>
                    <a:pt x="14237438" y="92710"/>
                  </a:cubicBezTo>
                  <a:lnTo>
                    <a:pt x="14237438" y="10274136"/>
                  </a:lnTo>
                  <a:cubicBezTo>
                    <a:pt x="14238708" y="10326205"/>
                    <a:pt x="14196797" y="10368115"/>
                    <a:pt x="14145997" y="10368115"/>
                  </a:cubicBez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14302208" cy="10431616"/>
            </a:xfrm>
            <a:custGeom>
              <a:avLst/>
              <a:gdLst/>
              <a:ahLst/>
              <a:cxnLst/>
              <a:rect l="l" t="t" r="r" b="b"/>
              <a:pathLst>
                <a:path w="14302208" h="10431616">
                  <a:moveTo>
                    <a:pt x="14177747" y="59690"/>
                  </a:moveTo>
                  <a:cubicBezTo>
                    <a:pt x="14213308" y="59690"/>
                    <a:pt x="14242518" y="88900"/>
                    <a:pt x="14242518" y="124460"/>
                  </a:cubicBezTo>
                  <a:lnTo>
                    <a:pt x="14242518" y="10307155"/>
                  </a:lnTo>
                  <a:cubicBezTo>
                    <a:pt x="14242518" y="10342716"/>
                    <a:pt x="14213308" y="10371926"/>
                    <a:pt x="14177747" y="10371926"/>
                  </a:cubicBezTo>
                  <a:lnTo>
                    <a:pt x="124460" y="10371926"/>
                  </a:lnTo>
                  <a:cubicBezTo>
                    <a:pt x="88900" y="10371926"/>
                    <a:pt x="59690" y="10342716"/>
                    <a:pt x="59690" y="10307155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4177749" y="59690"/>
                  </a:lnTo>
                  <a:moveTo>
                    <a:pt x="14177749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307155"/>
                  </a:lnTo>
                  <a:cubicBezTo>
                    <a:pt x="0" y="10375736"/>
                    <a:pt x="55880" y="10431616"/>
                    <a:pt x="124460" y="10431616"/>
                  </a:cubicBezTo>
                  <a:lnTo>
                    <a:pt x="14177749" y="10431616"/>
                  </a:lnTo>
                  <a:cubicBezTo>
                    <a:pt x="14246327" y="10431616"/>
                    <a:pt x="14302208" y="10375736"/>
                    <a:pt x="14302208" y="10307155"/>
                  </a:cubicBezTo>
                  <a:lnTo>
                    <a:pt x="14302208" y="124460"/>
                  </a:lnTo>
                  <a:cubicBezTo>
                    <a:pt x="14302208" y="55880"/>
                    <a:pt x="14246327" y="0"/>
                    <a:pt x="14177749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" name="Freeform 12"/>
          <p:cNvSpPr/>
          <p:nvPr/>
        </p:nvSpPr>
        <p:spPr>
          <a:xfrm rot="435657" flipV="1">
            <a:off x="13676446" y="6839324"/>
            <a:ext cx="2581396" cy="2735584"/>
          </a:xfrm>
          <a:custGeom>
            <a:avLst/>
            <a:gdLst/>
            <a:ahLst/>
            <a:cxnLst/>
            <a:rect l="l" t="t" r="r" b="b"/>
            <a:pathLst>
              <a:path w="2581396" h="2735584">
                <a:moveTo>
                  <a:pt x="0" y="2735584"/>
                </a:moveTo>
                <a:lnTo>
                  <a:pt x="2581396" y="2735584"/>
                </a:lnTo>
                <a:lnTo>
                  <a:pt x="2581396" y="0"/>
                </a:lnTo>
                <a:lnTo>
                  <a:pt x="0" y="0"/>
                </a:lnTo>
                <a:lnTo>
                  <a:pt x="0" y="2735584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 rot="-1568932">
            <a:off x="16415151" y="6559096"/>
            <a:ext cx="1480813" cy="2123030"/>
          </a:xfrm>
          <a:custGeom>
            <a:avLst/>
            <a:gdLst/>
            <a:ahLst/>
            <a:cxnLst/>
            <a:rect l="l" t="t" r="r" b="b"/>
            <a:pathLst>
              <a:path w="1480813" h="2123030">
                <a:moveTo>
                  <a:pt x="0" y="0"/>
                </a:moveTo>
                <a:lnTo>
                  <a:pt x="1480813" y="0"/>
                </a:lnTo>
                <a:lnTo>
                  <a:pt x="1480813" y="2123030"/>
                </a:lnTo>
                <a:lnTo>
                  <a:pt x="0" y="21230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10315957" y="6770911"/>
            <a:ext cx="2148102" cy="2439361"/>
          </a:xfrm>
          <a:custGeom>
            <a:avLst/>
            <a:gdLst/>
            <a:ahLst/>
            <a:cxnLst/>
            <a:rect l="l" t="t" r="r" b="b"/>
            <a:pathLst>
              <a:path w="2148102" h="2439361">
                <a:moveTo>
                  <a:pt x="0" y="0"/>
                </a:moveTo>
                <a:lnTo>
                  <a:pt x="2148103" y="0"/>
                </a:lnTo>
                <a:lnTo>
                  <a:pt x="2148103" y="2439361"/>
                </a:lnTo>
                <a:lnTo>
                  <a:pt x="0" y="24393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56112" t="-3433" r="-1288" b="-93720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246822" y="9564170"/>
            <a:ext cx="10651309" cy="827286"/>
          </a:xfrm>
          <a:custGeom>
            <a:avLst/>
            <a:gdLst/>
            <a:ahLst/>
            <a:cxnLst/>
            <a:rect l="l" t="t" r="r" b="b"/>
            <a:pathLst>
              <a:path w="10651309" h="827286">
                <a:moveTo>
                  <a:pt x="0" y="0"/>
                </a:moveTo>
                <a:lnTo>
                  <a:pt x="10651309" y="0"/>
                </a:lnTo>
                <a:lnTo>
                  <a:pt x="10651309" y="827286"/>
                </a:lnTo>
                <a:lnTo>
                  <a:pt x="0" y="82728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742151" y="1233901"/>
            <a:ext cx="3100217" cy="1473396"/>
            <a:chOff x="0" y="-104274"/>
            <a:chExt cx="816518" cy="38805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216605"/>
            </a:xfrm>
            <a:custGeom>
              <a:avLst/>
              <a:gdLst/>
              <a:ahLst/>
              <a:cxnLst/>
              <a:rect l="l" t="t" r="r" b="b"/>
              <a:pathLst>
                <a:path w="812800" h="216605">
                  <a:moveTo>
                    <a:pt x="108303" y="0"/>
                  </a:moveTo>
                  <a:lnTo>
                    <a:pt x="704497" y="0"/>
                  </a:lnTo>
                  <a:cubicBezTo>
                    <a:pt x="733221" y="0"/>
                    <a:pt x="760768" y="11410"/>
                    <a:pt x="781079" y="31721"/>
                  </a:cubicBezTo>
                  <a:cubicBezTo>
                    <a:pt x="801390" y="52032"/>
                    <a:pt x="812800" y="79579"/>
                    <a:pt x="812800" y="108303"/>
                  </a:cubicBezTo>
                  <a:lnTo>
                    <a:pt x="812800" y="108303"/>
                  </a:lnTo>
                  <a:cubicBezTo>
                    <a:pt x="812800" y="168116"/>
                    <a:pt x="764311" y="216605"/>
                    <a:pt x="704497" y="216605"/>
                  </a:cubicBezTo>
                  <a:lnTo>
                    <a:pt x="108303" y="216605"/>
                  </a:lnTo>
                  <a:cubicBezTo>
                    <a:pt x="79579" y="216605"/>
                    <a:pt x="52032" y="205195"/>
                    <a:pt x="31721" y="184884"/>
                  </a:cubicBezTo>
                  <a:cubicBezTo>
                    <a:pt x="11410" y="164573"/>
                    <a:pt x="0" y="137026"/>
                    <a:pt x="0" y="108303"/>
                  </a:cubicBezTo>
                  <a:lnTo>
                    <a:pt x="0" y="108303"/>
                  </a:lnTo>
                  <a:cubicBezTo>
                    <a:pt x="0" y="79579"/>
                    <a:pt x="11410" y="52032"/>
                    <a:pt x="31721" y="31721"/>
                  </a:cubicBezTo>
                  <a:cubicBezTo>
                    <a:pt x="52032" y="11410"/>
                    <a:pt x="79579" y="0"/>
                    <a:pt x="108303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718" y="-104274"/>
              <a:ext cx="812800" cy="38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Care leavers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483329" y="1249684"/>
            <a:ext cx="4009889" cy="1473396"/>
            <a:chOff x="0" y="-100117"/>
            <a:chExt cx="1056102" cy="3880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1056102" cy="216605"/>
            </a:xfrm>
            <a:custGeom>
              <a:avLst/>
              <a:gdLst/>
              <a:ahLst/>
              <a:cxnLst/>
              <a:rect l="l" t="t" r="r" b="b"/>
              <a:pathLst>
                <a:path w="1056102" h="216605">
                  <a:moveTo>
                    <a:pt x="98466" y="0"/>
                  </a:moveTo>
                  <a:lnTo>
                    <a:pt x="957636" y="0"/>
                  </a:lnTo>
                  <a:cubicBezTo>
                    <a:pt x="983751" y="0"/>
                    <a:pt x="1008796" y="10374"/>
                    <a:pt x="1027262" y="28840"/>
                  </a:cubicBezTo>
                  <a:cubicBezTo>
                    <a:pt x="1045728" y="47306"/>
                    <a:pt x="1056102" y="72351"/>
                    <a:pt x="1056102" y="98466"/>
                  </a:cubicBezTo>
                  <a:lnTo>
                    <a:pt x="1056102" y="118139"/>
                  </a:lnTo>
                  <a:cubicBezTo>
                    <a:pt x="1056102" y="144254"/>
                    <a:pt x="1045728" y="169299"/>
                    <a:pt x="1027262" y="187765"/>
                  </a:cubicBezTo>
                  <a:cubicBezTo>
                    <a:pt x="1008796" y="206231"/>
                    <a:pt x="983751" y="216605"/>
                    <a:pt x="957636" y="216605"/>
                  </a:cubicBezTo>
                  <a:lnTo>
                    <a:pt x="98466" y="216605"/>
                  </a:lnTo>
                  <a:cubicBezTo>
                    <a:pt x="72351" y="216605"/>
                    <a:pt x="47306" y="206231"/>
                    <a:pt x="28840" y="187765"/>
                  </a:cubicBezTo>
                  <a:cubicBezTo>
                    <a:pt x="10374" y="169299"/>
                    <a:pt x="0" y="144254"/>
                    <a:pt x="0" y="118139"/>
                  </a:cubicBezTo>
                  <a:lnTo>
                    <a:pt x="0" y="98466"/>
                  </a:lnTo>
                  <a:cubicBezTo>
                    <a:pt x="0" y="72351"/>
                    <a:pt x="10374" y="47306"/>
                    <a:pt x="28840" y="28840"/>
                  </a:cubicBezTo>
                  <a:cubicBezTo>
                    <a:pt x="47306" y="10374"/>
                    <a:pt x="72351" y="0"/>
                    <a:pt x="98466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00117"/>
              <a:ext cx="1056102" cy="38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Care experienced students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105245" y="1277478"/>
            <a:ext cx="3131298" cy="1473396"/>
            <a:chOff x="-11904" y="-92797"/>
            <a:chExt cx="824704" cy="388055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216605"/>
            </a:xfrm>
            <a:custGeom>
              <a:avLst/>
              <a:gdLst/>
              <a:ahLst/>
              <a:cxnLst/>
              <a:rect l="l" t="t" r="r" b="b"/>
              <a:pathLst>
                <a:path w="812800" h="216605">
                  <a:moveTo>
                    <a:pt x="108303" y="0"/>
                  </a:moveTo>
                  <a:lnTo>
                    <a:pt x="704497" y="0"/>
                  </a:lnTo>
                  <a:cubicBezTo>
                    <a:pt x="733221" y="0"/>
                    <a:pt x="760768" y="11410"/>
                    <a:pt x="781079" y="31721"/>
                  </a:cubicBezTo>
                  <a:cubicBezTo>
                    <a:pt x="801390" y="52032"/>
                    <a:pt x="812800" y="79579"/>
                    <a:pt x="812800" y="108303"/>
                  </a:cubicBezTo>
                  <a:lnTo>
                    <a:pt x="812800" y="108303"/>
                  </a:lnTo>
                  <a:cubicBezTo>
                    <a:pt x="812800" y="168116"/>
                    <a:pt x="764311" y="216605"/>
                    <a:pt x="704497" y="216605"/>
                  </a:cubicBezTo>
                  <a:lnTo>
                    <a:pt x="108303" y="216605"/>
                  </a:lnTo>
                  <a:cubicBezTo>
                    <a:pt x="79579" y="216605"/>
                    <a:pt x="52032" y="205195"/>
                    <a:pt x="31721" y="184884"/>
                  </a:cubicBezTo>
                  <a:cubicBezTo>
                    <a:pt x="11410" y="164573"/>
                    <a:pt x="0" y="137026"/>
                    <a:pt x="0" y="108303"/>
                  </a:cubicBezTo>
                  <a:lnTo>
                    <a:pt x="0" y="108303"/>
                  </a:lnTo>
                  <a:cubicBezTo>
                    <a:pt x="0" y="79579"/>
                    <a:pt x="11410" y="52032"/>
                    <a:pt x="31721" y="31721"/>
                  </a:cubicBezTo>
                  <a:cubicBezTo>
                    <a:pt x="52032" y="11410"/>
                    <a:pt x="79579" y="0"/>
                    <a:pt x="108303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-11904" y="-92797"/>
              <a:ext cx="812800" cy="38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Carers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83676" y="2516898"/>
            <a:ext cx="3086100" cy="1473396"/>
            <a:chOff x="0" y="-91273"/>
            <a:chExt cx="812800" cy="388055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216605"/>
            </a:xfrm>
            <a:custGeom>
              <a:avLst/>
              <a:gdLst/>
              <a:ahLst/>
              <a:cxnLst/>
              <a:rect l="l" t="t" r="r" b="b"/>
              <a:pathLst>
                <a:path w="812800" h="216605">
                  <a:moveTo>
                    <a:pt x="108303" y="0"/>
                  </a:moveTo>
                  <a:lnTo>
                    <a:pt x="704497" y="0"/>
                  </a:lnTo>
                  <a:cubicBezTo>
                    <a:pt x="733221" y="0"/>
                    <a:pt x="760768" y="11410"/>
                    <a:pt x="781079" y="31721"/>
                  </a:cubicBezTo>
                  <a:cubicBezTo>
                    <a:pt x="801390" y="52032"/>
                    <a:pt x="812800" y="79579"/>
                    <a:pt x="812800" y="108303"/>
                  </a:cubicBezTo>
                  <a:lnTo>
                    <a:pt x="812800" y="108303"/>
                  </a:lnTo>
                  <a:cubicBezTo>
                    <a:pt x="812800" y="168116"/>
                    <a:pt x="764311" y="216605"/>
                    <a:pt x="704497" y="216605"/>
                  </a:cubicBezTo>
                  <a:lnTo>
                    <a:pt x="108303" y="216605"/>
                  </a:lnTo>
                  <a:cubicBezTo>
                    <a:pt x="79579" y="216605"/>
                    <a:pt x="52032" y="205195"/>
                    <a:pt x="31721" y="184884"/>
                  </a:cubicBezTo>
                  <a:cubicBezTo>
                    <a:pt x="11410" y="164573"/>
                    <a:pt x="0" y="137026"/>
                    <a:pt x="0" y="108303"/>
                  </a:cubicBezTo>
                  <a:lnTo>
                    <a:pt x="0" y="108303"/>
                  </a:lnTo>
                  <a:cubicBezTo>
                    <a:pt x="0" y="79579"/>
                    <a:pt x="11410" y="52032"/>
                    <a:pt x="31721" y="31721"/>
                  </a:cubicBezTo>
                  <a:cubicBezTo>
                    <a:pt x="52032" y="11410"/>
                    <a:pt x="79579" y="0"/>
                    <a:pt x="108303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91273"/>
              <a:ext cx="812800" cy="38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Mature students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783676" y="3761311"/>
            <a:ext cx="3169149" cy="1736673"/>
            <a:chOff x="0" y="-88003"/>
            <a:chExt cx="834673" cy="457395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834673" cy="285945"/>
            </a:xfrm>
            <a:custGeom>
              <a:avLst/>
              <a:gdLst/>
              <a:ahLst/>
              <a:cxnLst/>
              <a:rect l="l" t="t" r="r" b="b"/>
              <a:pathLst>
                <a:path w="834673" h="285945">
                  <a:moveTo>
                    <a:pt x="124588" y="0"/>
                  </a:moveTo>
                  <a:lnTo>
                    <a:pt x="710085" y="0"/>
                  </a:lnTo>
                  <a:cubicBezTo>
                    <a:pt x="778893" y="0"/>
                    <a:pt x="834673" y="55780"/>
                    <a:pt x="834673" y="124588"/>
                  </a:cubicBezTo>
                  <a:lnTo>
                    <a:pt x="834673" y="161357"/>
                  </a:lnTo>
                  <a:cubicBezTo>
                    <a:pt x="834673" y="194400"/>
                    <a:pt x="821547" y="226089"/>
                    <a:pt x="798182" y="249454"/>
                  </a:cubicBezTo>
                  <a:cubicBezTo>
                    <a:pt x="774817" y="272819"/>
                    <a:pt x="743128" y="285945"/>
                    <a:pt x="710085" y="285945"/>
                  </a:cubicBezTo>
                  <a:lnTo>
                    <a:pt x="124588" y="285945"/>
                  </a:lnTo>
                  <a:cubicBezTo>
                    <a:pt x="55780" y="285945"/>
                    <a:pt x="0" y="230165"/>
                    <a:pt x="0" y="161357"/>
                  </a:cubicBezTo>
                  <a:lnTo>
                    <a:pt x="0" y="124588"/>
                  </a:lnTo>
                  <a:cubicBezTo>
                    <a:pt x="0" y="55780"/>
                    <a:pt x="55780" y="0"/>
                    <a:pt x="124588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88003"/>
              <a:ext cx="834673" cy="457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Asylum Seeker/ Refugee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26276" y="5225286"/>
            <a:ext cx="3185024" cy="1736673"/>
            <a:chOff x="-4181" y="-96246"/>
            <a:chExt cx="838854" cy="457395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34673" cy="285945"/>
            </a:xfrm>
            <a:custGeom>
              <a:avLst/>
              <a:gdLst/>
              <a:ahLst/>
              <a:cxnLst/>
              <a:rect l="l" t="t" r="r" b="b"/>
              <a:pathLst>
                <a:path w="834673" h="285945">
                  <a:moveTo>
                    <a:pt x="124588" y="0"/>
                  </a:moveTo>
                  <a:lnTo>
                    <a:pt x="710085" y="0"/>
                  </a:lnTo>
                  <a:cubicBezTo>
                    <a:pt x="778893" y="0"/>
                    <a:pt x="834673" y="55780"/>
                    <a:pt x="834673" y="124588"/>
                  </a:cubicBezTo>
                  <a:lnTo>
                    <a:pt x="834673" y="161357"/>
                  </a:lnTo>
                  <a:cubicBezTo>
                    <a:pt x="834673" y="194400"/>
                    <a:pt x="821547" y="226089"/>
                    <a:pt x="798182" y="249454"/>
                  </a:cubicBezTo>
                  <a:cubicBezTo>
                    <a:pt x="774817" y="272819"/>
                    <a:pt x="743128" y="285945"/>
                    <a:pt x="710085" y="285945"/>
                  </a:cubicBezTo>
                  <a:lnTo>
                    <a:pt x="124588" y="285945"/>
                  </a:lnTo>
                  <a:cubicBezTo>
                    <a:pt x="55780" y="285945"/>
                    <a:pt x="0" y="230165"/>
                    <a:pt x="0" y="161357"/>
                  </a:cubicBezTo>
                  <a:lnTo>
                    <a:pt x="0" y="124588"/>
                  </a:lnTo>
                  <a:cubicBezTo>
                    <a:pt x="0" y="55780"/>
                    <a:pt x="55780" y="0"/>
                    <a:pt x="124588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-4181" y="-96246"/>
              <a:ext cx="834673" cy="457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Military veteran or Military family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4483329" y="2513886"/>
            <a:ext cx="4009889" cy="1473396"/>
            <a:chOff x="0" y="-92185"/>
            <a:chExt cx="1056102" cy="38805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056102" cy="216605"/>
            </a:xfrm>
            <a:custGeom>
              <a:avLst/>
              <a:gdLst/>
              <a:ahLst/>
              <a:cxnLst/>
              <a:rect l="l" t="t" r="r" b="b"/>
              <a:pathLst>
                <a:path w="1056102" h="216605">
                  <a:moveTo>
                    <a:pt x="98466" y="0"/>
                  </a:moveTo>
                  <a:lnTo>
                    <a:pt x="957636" y="0"/>
                  </a:lnTo>
                  <a:cubicBezTo>
                    <a:pt x="983751" y="0"/>
                    <a:pt x="1008796" y="10374"/>
                    <a:pt x="1027262" y="28840"/>
                  </a:cubicBezTo>
                  <a:cubicBezTo>
                    <a:pt x="1045728" y="47306"/>
                    <a:pt x="1056102" y="72351"/>
                    <a:pt x="1056102" y="98466"/>
                  </a:cubicBezTo>
                  <a:lnTo>
                    <a:pt x="1056102" y="118139"/>
                  </a:lnTo>
                  <a:cubicBezTo>
                    <a:pt x="1056102" y="144254"/>
                    <a:pt x="1045728" y="169299"/>
                    <a:pt x="1027262" y="187765"/>
                  </a:cubicBezTo>
                  <a:cubicBezTo>
                    <a:pt x="1008796" y="206231"/>
                    <a:pt x="983751" y="216605"/>
                    <a:pt x="957636" y="216605"/>
                  </a:cubicBezTo>
                  <a:lnTo>
                    <a:pt x="98466" y="216605"/>
                  </a:lnTo>
                  <a:cubicBezTo>
                    <a:pt x="72351" y="216605"/>
                    <a:pt x="47306" y="206231"/>
                    <a:pt x="28840" y="187765"/>
                  </a:cubicBezTo>
                  <a:cubicBezTo>
                    <a:pt x="10374" y="169299"/>
                    <a:pt x="0" y="144254"/>
                    <a:pt x="0" y="118139"/>
                  </a:cubicBezTo>
                  <a:lnTo>
                    <a:pt x="0" y="98466"/>
                  </a:lnTo>
                  <a:cubicBezTo>
                    <a:pt x="0" y="72351"/>
                    <a:pt x="10374" y="47306"/>
                    <a:pt x="28840" y="28840"/>
                  </a:cubicBezTo>
                  <a:cubicBezTo>
                    <a:pt x="47306" y="10374"/>
                    <a:pt x="72351" y="0"/>
                    <a:pt x="98466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92185"/>
              <a:ext cx="1056102" cy="38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Black British background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4468119" y="3769961"/>
            <a:ext cx="4025099" cy="1736673"/>
            <a:chOff x="-4006" y="-85725"/>
            <a:chExt cx="1060108" cy="457395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056102" cy="285945"/>
            </a:xfrm>
            <a:custGeom>
              <a:avLst/>
              <a:gdLst/>
              <a:ahLst/>
              <a:cxnLst/>
              <a:rect l="l" t="t" r="r" b="b"/>
              <a:pathLst>
                <a:path w="1056102" h="285945">
                  <a:moveTo>
                    <a:pt x="98466" y="0"/>
                  </a:moveTo>
                  <a:lnTo>
                    <a:pt x="957636" y="0"/>
                  </a:lnTo>
                  <a:cubicBezTo>
                    <a:pt x="983751" y="0"/>
                    <a:pt x="1008796" y="10374"/>
                    <a:pt x="1027262" y="28840"/>
                  </a:cubicBezTo>
                  <a:cubicBezTo>
                    <a:pt x="1045728" y="47306"/>
                    <a:pt x="1056102" y="72351"/>
                    <a:pt x="1056102" y="98466"/>
                  </a:cubicBezTo>
                  <a:lnTo>
                    <a:pt x="1056102" y="187479"/>
                  </a:lnTo>
                  <a:cubicBezTo>
                    <a:pt x="1056102" y="213594"/>
                    <a:pt x="1045728" y="238639"/>
                    <a:pt x="1027262" y="257105"/>
                  </a:cubicBezTo>
                  <a:cubicBezTo>
                    <a:pt x="1008796" y="275571"/>
                    <a:pt x="983751" y="285945"/>
                    <a:pt x="957636" y="285945"/>
                  </a:cubicBezTo>
                  <a:lnTo>
                    <a:pt x="98466" y="285945"/>
                  </a:lnTo>
                  <a:cubicBezTo>
                    <a:pt x="72351" y="285945"/>
                    <a:pt x="47306" y="275571"/>
                    <a:pt x="28840" y="257105"/>
                  </a:cubicBezTo>
                  <a:cubicBezTo>
                    <a:pt x="10374" y="238639"/>
                    <a:pt x="0" y="213594"/>
                    <a:pt x="0" y="187479"/>
                  </a:cubicBezTo>
                  <a:lnTo>
                    <a:pt x="0" y="98466"/>
                  </a:lnTo>
                  <a:cubicBezTo>
                    <a:pt x="0" y="72351"/>
                    <a:pt x="10374" y="47306"/>
                    <a:pt x="28840" y="28840"/>
                  </a:cubicBezTo>
                  <a:cubicBezTo>
                    <a:pt x="47306" y="10374"/>
                    <a:pt x="72351" y="0"/>
                    <a:pt x="98466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-4006" y="-85725"/>
              <a:ext cx="1056102" cy="457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Homeless, or at risk of homelessness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4483329" y="5253447"/>
            <a:ext cx="4009889" cy="1736673"/>
            <a:chOff x="0" y="-88829"/>
            <a:chExt cx="1056102" cy="457395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056102" cy="285945"/>
            </a:xfrm>
            <a:custGeom>
              <a:avLst/>
              <a:gdLst/>
              <a:ahLst/>
              <a:cxnLst/>
              <a:rect l="l" t="t" r="r" b="b"/>
              <a:pathLst>
                <a:path w="1056102" h="285945">
                  <a:moveTo>
                    <a:pt x="98466" y="0"/>
                  </a:moveTo>
                  <a:lnTo>
                    <a:pt x="957636" y="0"/>
                  </a:lnTo>
                  <a:cubicBezTo>
                    <a:pt x="983751" y="0"/>
                    <a:pt x="1008796" y="10374"/>
                    <a:pt x="1027262" y="28840"/>
                  </a:cubicBezTo>
                  <a:cubicBezTo>
                    <a:pt x="1045728" y="47306"/>
                    <a:pt x="1056102" y="72351"/>
                    <a:pt x="1056102" y="98466"/>
                  </a:cubicBezTo>
                  <a:lnTo>
                    <a:pt x="1056102" y="187479"/>
                  </a:lnTo>
                  <a:cubicBezTo>
                    <a:pt x="1056102" y="213594"/>
                    <a:pt x="1045728" y="238639"/>
                    <a:pt x="1027262" y="257105"/>
                  </a:cubicBezTo>
                  <a:cubicBezTo>
                    <a:pt x="1008796" y="275571"/>
                    <a:pt x="983751" y="285945"/>
                    <a:pt x="957636" y="285945"/>
                  </a:cubicBezTo>
                  <a:lnTo>
                    <a:pt x="98466" y="285945"/>
                  </a:lnTo>
                  <a:cubicBezTo>
                    <a:pt x="72351" y="285945"/>
                    <a:pt x="47306" y="275571"/>
                    <a:pt x="28840" y="257105"/>
                  </a:cubicBezTo>
                  <a:cubicBezTo>
                    <a:pt x="10374" y="238639"/>
                    <a:pt x="0" y="213594"/>
                    <a:pt x="0" y="187479"/>
                  </a:cubicBezTo>
                  <a:lnTo>
                    <a:pt x="0" y="98466"/>
                  </a:lnTo>
                  <a:cubicBezTo>
                    <a:pt x="0" y="72351"/>
                    <a:pt x="10374" y="47306"/>
                    <a:pt x="28840" y="28840"/>
                  </a:cubicBezTo>
                  <a:cubicBezTo>
                    <a:pt x="47306" y="10374"/>
                    <a:pt x="72351" y="0"/>
                    <a:pt x="98466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88829"/>
              <a:ext cx="1056102" cy="4573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Disrupted Level 3 studies/ cannot move away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9102818" y="2497765"/>
            <a:ext cx="3086100" cy="1473396"/>
            <a:chOff x="0" y="-96312"/>
            <a:chExt cx="812800" cy="388055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812800" cy="216605"/>
            </a:xfrm>
            <a:custGeom>
              <a:avLst/>
              <a:gdLst/>
              <a:ahLst/>
              <a:cxnLst/>
              <a:rect l="l" t="t" r="r" b="b"/>
              <a:pathLst>
                <a:path w="812800" h="216605">
                  <a:moveTo>
                    <a:pt x="108303" y="0"/>
                  </a:moveTo>
                  <a:lnTo>
                    <a:pt x="704497" y="0"/>
                  </a:lnTo>
                  <a:cubicBezTo>
                    <a:pt x="733221" y="0"/>
                    <a:pt x="760768" y="11410"/>
                    <a:pt x="781079" y="31721"/>
                  </a:cubicBezTo>
                  <a:cubicBezTo>
                    <a:pt x="801390" y="52032"/>
                    <a:pt x="812800" y="79579"/>
                    <a:pt x="812800" y="108303"/>
                  </a:cubicBezTo>
                  <a:lnTo>
                    <a:pt x="812800" y="108303"/>
                  </a:lnTo>
                  <a:cubicBezTo>
                    <a:pt x="812800" y="168116"/>
                    <a:pt x="764311" y="216605"/>
                    <a:pt x="704497" y="216605"/>
                  </a:cubicBezTo>
                  <a:lnTo>
                    <a:pt x="108303" y="216605"/>
                  </a:lnTo>
                  <a:cubicBezTo>
                    <a:pt x="79579" y="216605"/>
                    <a:pt x="52032" y="205195"/>
                    <a:pt x="31721" y="184884"/>
                  </a:cubicBezTo>
                  <a:cubicBezTo>
                    <a:pt x="11410" y="164573"/>
                    <a:pt x="0" y="137026"/>
                    <a:pt x="0" y="108303"/>
                  </a:cubicBezTo>
                  <a:lnTo>
                    <a:pt x="0" y="108303"/>
                  </a:lnTo>
                  <a:cubicBezTo>
                    <a:pt x="0" y="79579"/>
                    <a:pt x="11410" y="52032"/>
                    <a:pt x="31721" y="31721"/>
                  </a:cubicBezTo>
                  <a:cubicBezTo>
                    <a:pt x="52032" y="11410"/>
                    <a:pt x="79579" y="0"/>
                    <a:pt x="108303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96312"/>
              <a:ext cx="812800" cy="38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Disability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9026618" y="3778593"/>
            <a:ext cx="3086100" cy="1473396"/>
            <a:chOff x="0" y="-96506"/>
            <a:chExt cx="812800" cy="38805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812800" cy="216605"/>
            </a:xfrm>
            <a:custGeom>
              <a:avLst/>
              <a:gdLst/>
              <a:ahLst/>
              <a:cxnLst/>
              <a:rect l="l" t="t" r="r" b="b"/>
              <a:pathLst>
                <a:path w="812800" h="216605">
                  <a:moveTo>
                    <a:pt x="108303" y="0"/>
                  </a:moveTo>
                  <a:lnTo>
                    <a:pt x="704497" y="0"/>
                  </a:lnTo>
                  <a:cubicBezTo>
                    <a:pt x="733221" y="0"/>
                    <a:pt x="760768" y="11410"/>
                    <a:pt x="781079" y="31721"/>
                  </a:cubicBezTo>
                  <a:cubicBezTo>
                    <a:pt x="801390" y="52032"/>
                    <a:pt x="812800" y="79579"/>
                    <a:pt x="812800" y="108303"/>
                  </a:cubicBezTo>
                  <a:lnTo>
                    <a:pt x="812800" y="108303"/>
                  </a:lnTo>
                  <a:cubicBezTo>
                    <a:pt x="812800" y="168116"/>
                    <a:pt x="764311" y="216605"/>
                    <a:pt x="704497" y="216605"/>
                  </a:cubicBezTo>
                  <a:lnTo>
                    <a:pt x="108303" y="216605"/>
                  </a:lnTo>
                  <a:cubicBezTo>
                    <a:pt x="79579" y="216605"/>
                    <a:pt x="52032" y="205195"/>
                    <a:pt x="31721" y="184884"/>
                  </a:cubicBezTo>
                  <a:cubicBezTo>
                    <a:pt x="11410" y="164573"/>
                    <a:pt x="0" y="137026"/>
                    <a:pt x="0" y="108303"/>
                  </a:cubicBezTo>
                  <a:lnTo>
                    <a:pt x="0" y="108303"/>
                  </a:lnTo>
                  <a:cubicBezTo>
                    <a:pt x="0" y="79579"/>
                    <a:pt x="11410" y="52032"/>
                    <a:pt x="31721" y="31721"/>
                  </a:cubicBezTo>
                  <a:cubicBezTo>
                    <a:pt x="52032" y="11410"/>
                    <a:pt x="79579" y="0"/>
                    <a:pt x="108303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96506"/>
              <a:ext cx="812800" cy="38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Financial hardship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9026618" y="5344709"/>
            <a:ext cx="3086100" cy="1473396"/>
            <a:chOff x="0" y="-84986"/>
            <a:chExt cx="812800" cy="388055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812800" cy="216605"/>
            </a:xfrm>
            <a:custGeom>
              <a:avLst/>
              <a:gdLst/>
              <a:ahLst/>
              <a:cxnLst/>
              <a:rect l="l" t="t" r="r" b="b"/>
              <a:pathLst>
                <a:path w="812800" h="216605">
                  <a:moveTo>
                    <a:pt x="108303" y="0"/>
                  </a:moveTo>
                  <a:lnTo>
                    <a:pt x="704497" y="0"/>
                  </a:lnTo>
                  <a:cubicBezTo>
                    <a:pt x="733221" y="0"/>
                    <a:pt x="760768" y="11410"/>
                    <a:pt x="781079" y="31721"/>
                  </a:cubicBezTo>
                  <a:cubicBezTo>
                    <a:pt x="801390" y="52032"/>
                    <a:pt x="812800" y="79579"/>
                    <a:pt x="812800" y="108303"/>
                  </a:cubicBezTo>
                  <a:lnTo>
                    <a:pt x="812800" y="108303"/>
                  </a:lnTo>
                  <a:cubicBezTo>
                    <a:pt x="812800" y="168116"/>
                    <a:pt x="764311" y="216605"/>
                    <a:pt x="704497" y="216605"/>
                  </a:cubicBezTo>
                  <a:lnTo>
                    <a:pt x="108303" y="216605"/>
                  </a:lnTo>
                  <a:cubicBezTo>
                    <a:pt x="79579" y="216605"/>
                    <a:pt x="52032" y="205195"/>
                    <a:pt x="31721" y="184884"/>
                  </a:cubicBezTo>
                  <a:cubicBezTo>
                    <a:pt x="11410" y="164573"/>
                    <a:pt x="0" y="137026"/>
                    <a:pt x="0" y="108303"/>
                  </a:cubicBezTo>
                  <a:lnTo>
                    <a:pt x="0" y="108303"/>
                  </a:lnTo>
                  <a:cubicBezTo>
                    <a:pt x="0" y="79579"/>
                    <a:pt x="11410" y="52032"/>
                    <a:pt x="31721" y="31721"/>
                  </a:cubicBezTo>
                  <a:cubicBezTo>
                    <a:pt x="52032" y="11410"/>
                    <a:pt x="79579" y="0"/>
                    <a:pt x="108303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-84986"/>
              <a:ext cx="812800" cy="3880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0"/>
                </a:lnSpc>
              </a:pPr>
              <a:r>
                <a:rPr lang="en-US" sz="2600">
                  <a:solidFill>
                    <a:srgbClr val="FFFFFF"/>
                  </a:solidFill>
                  <a:latin typeface="FF Meta Hebrew"/>
                  <a:ea typeface="FF Meta Hebrew"/>
                  <a:cs typeface="FF Meta Hebrew"/>
                  <a:sym typeface="FF Meta Hebrew"/>
                </a:rPr>
                <a:t>Estranged student</a:t>
              </a:r>
            </a:p>
          </p:txBody>
        </p:sp>
      </p:grpSp>
      <p:sp>
        <p:nvSpPr>
          <p:cNvPr id="52" name="Freeform 52"/>
          <p:cNvSpPr/>
          <p:nvPr/>
        </p:nvSpPr>
        <p:spPr>
          <a:xfrm>
            <a:off x="6989809" y="8408874"/>
            <a:ext cx="3006818" cy="849426"/>
          </a:xfrm>
          <a:custGeom>
            <a:avLst/>
            <a:gdLst/>
            <a:ahLst/>
            <a:cxnLst/>
            <a:rect l="l" t="t" r="r" b="b"/>
            <a:pathLst>
              <a:path w="3006818" h="849426">
                <a:moveTo>
                  <a:pt x="0" y="0"/>
                </a:moveTo>
                <a:lnTo>
                  <a:pt x="3006818" y="0"/>
                </a:lnTo>
                <a:lnTo>
                  <a:pt x="3006818" y="849426"/>
                </a:lnTo>
                <a:lnTo>
                  <a:pt x="0" y="8494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TextBox 53"/>
          <p:cNvSpPr txBox="1"/>
          <p:nvPr/>
        </p:nvSpPr>
        <p:spPr>
          <a:xfrm>
            <a:off x="783676" y="6982544"/>
            <a:ext cx="7054085" cy="1014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580"/>
              </a:lnSpc>
            </a:pPr>
            <a:r>
              <a:rPr lang="en-US" sz="4700">
                <a:solidFill>
                  <a:srgbClr val="F4CDD4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HOW DO I JOIN?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3804407" y="462365"/>
            <a:ext cx="5773044" cy="119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700"/>
              </a:lnSpc>
            </a:pPr>
            <a:r>
              <a:rPr lang="en-US" sz="5500">
                <a:solidFill>
                  <a:srgbClr val="F4CDD4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WHO CAN APPLY?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84945" y="8016055"/>
            <a:ext cx="6580234" cy="1409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805" lvl="1" indent="-323903" algn="l">
              <a:lnSpc>
                <a:spcPts val="3300"/>
              </a:lnSpc>
              <a:buFont typeface="Arial"/>
              <a:buChar char="•"/>
            </a:pPr>
            <a:r>
              <a:rPr lang="en-US" sz="3000">
                <a:solidFill>
                  <a:srgbClr val="F4CDD4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Ask a professional who knows you well  to complete the nomination form here.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1C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82016" y="-2080942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4"/>
                </a:lnTo>
                <a:lnTo>
                  <a:pt x="0" y="416188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28700" y="1171575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22896" y="0"/>
                  </a:moveTo>
                  <a:lnTo>
                    <a:pt x="4251830" y="0"/>
                  </a:lnTo>
                  <a:cubicBezTo>
                    <a:pt x="4264475" y="0"/>
                    <a:pt x="4274726" y="10251"/>
                    <a:pt x="4274726" y="22896"/>
                  </a:cubicBezTo>
                  <a:lnTo>
                    <a:pt x="4274726" y="2144571"/>
                  </a:lnTo>
                  <a:cubicBezTo>
                    <a:pt x="4274726" y="2150643"/>
                    <a:pt x="4272314" y="2156467"/>
                    <a:pt x="4268020" y="2160761"/>
                  </a:cubicBezTo>
                  <a:cubicBezTo>
                    <a:pt x="4263726" y="2165054"/>
                    <a:pt x="4257903" y="2167467"/>
                    <a:pt x="4251830" y="2167467"/>
                  </a:cubicBezTo>
                  <a:lnTo>
                    <a:pt x="22896" y="2167467"/>
                  </a:lnTo>
                  <a:cubicBezTo>
                    <a:pt x="16823" y="2167467"/>
                    <a:pt x="11000" y="2165054"/>
                    <a:pt x="6706" y="2160761"/>
                  </a:cubicBezTo>
                  <a:cubicBezTo>
                    <a:pt x="2412" y="2156467"/>
                    <a:pt x="0" y="2150643"/>
                    <a:pt x="0" y="2144571"/>
                  </a:cubicBezTo>
                  <a:lnTo>
                    <a:pt x="0" y="22896"/>
                  </a:lnTo>
                  <a:cubicBezTo>
                    <a:pt x="0" y="16823"/>
                    <a:pt x="2412" y="11000"/>
                    <a:pt x="6706" y="6706"/>
                  </a:cubicBezTo>
                  <a:cubicBezTo>
                    <a:pt x="11000" y="2412"/>
                    <a:pt x="16823" y="0"/>
                    <a:pt x="22896" y="0"/>
                  </a:cubicBez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687816" y="1293506"/>
            <a:ext cx="8912367" cy="129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EFEBE1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FIND OUT MORE...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2494557" y="3095641"/>
            <a:ext cx="3741646" cy="881318"/>
            <a:chOff x="0" y="0"/>
            <a:chExt cx="985454" cy="23211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85454" cy="232117"/>
            </a:xfrm>
            <a:custGeom>
              <a:avLst/>
              <a:gdLst/>
              <a:ahLst/>
              <a:cxnLst/>
              <a:rect l="l" t="t" r="r" b="b"/>
              <a:pathLst>
                <a:path w="985454" h="232117">
                  <a:moveTo>
                    <a:pt x="105525" y="0"/>
                  </a:moveTo>
                  <a:lnTo>
                    <a:pt x="879929" y="0"/>
                  </a:lnTo>
                  <a:cubicBezTo>
                    <a:pt x="907916" y="0"/>
                    <a:pt x="934757" y="11118"/>
                    <a:pt x="954547" y="30908"/>
                  </a:cubicBezTo>
                  <a:cubicBezTo>
                    <a:pt x="974336" y="50697"/>
                    <a:pt x="985454" y="77538"/>
                    <a:pt x="985454" y="105525"/>
                  </a:cubicBezTo>
                  <a:lnTo>
                    <a:pt x="985454" y="126592"/>
                  </a:lnTo>
                  <a:cubicBezTo>
                    <a:pt x="985454" y="154579"/>
                    <a:pt x="974336" y="181419"/>
                    <a:pt x="954547" y="201209"/>
                  </a:cubicBezTo>
                  <a:cubicBezTo>
                    <a:pt x="934757" y="220999"/>
                    <a:pt x="907916" y="232117"/>
                    <a:pt x="879929" y="232117"/>
                  </a:cubicBezTo>
                  <a:lnTo>
                    <a:pt x="105525" y="232117"/>
                  </a:lnTo>
                  <a:cubicBezTo>
                    <a:pt x="77538" y="232117"/>
                    <a:pt x="50697" y="220999"/>
                    <a:pt x="30908" y="201209"/>
                  </a:cubicBezTo>
                  <a:cubicBezTo>
                    <a:pt x="11118" y="181419"/>
                    <a:pt x="0" y="154579"/>
                    <a:pt x="0" y="126592"/>
                  </a:cubicBezTo>
                  <a:lnTo>
                    <a:pt x="0" y="105525"/>
                  </a:lnTo>
                  <a:cubicBezTo>
                    <a:pt x="0" y="77538"/>
                    <a:pt x="11118" y="50697"/>
                    <a:pt x="30908" y="30908"/>
                  </a:cubicBezTo>
                  <a:cubicBezTo>
                    <a:pt x="50697" y="11118"/>
                    <a:pt x="77538" y="0"/>
                    <a:pt x="10552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985454" cy="2702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78746" y="3137835"/>
            <a:ext cx="4373269" cy="6635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000000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OPEN DAYS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70010" y="6731826"/>
            <a:ext cx="4588119" cy="211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Check Sheffield Hallam’s website for our latest open day dates:​</a:t>
            </a:r>
          </a:p>
          <a:p>
            <a:pPr algn="ctr">
              <a:lnSpc>
                <a:spcPts val="3300"/>
              </a:lnSpc>
            </a:pPr>
            <a:r>
              <a:rPr lang="en-US" sz="3000" u="sng">
                <a:solidFill>
                  <a:schemeClr val="bg1"/>
                </a:solidFill>
                <a:latin typeface="FF Meta Hebrew"/>
                <a:ea typeface="FF Meta Hebrew"/>
                <a:cs typeface="FF Meta Hebrew"/>
                <a:sym typeface="FF Meta Hebrew"/>
                <a:hlinkClick r:id="rId4" tooltip="http://www.shu.ac.uk/visit-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www.shu.ac.uk/visit-us</a:t>
            </a:r>
            <a:r>
              <a:rPr lang="en-US" sz="3000">
                <a:solidFill>
                  <a:schemeClr val="bg1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 </a:t>
            </a:r>
          </a:p>
          <a:p>
            <a:pPr algn="ctr">
              <a:lnSpc>
                <a:spcPts val="3300"/>
              </a:lnSpc>
            </a:pPr>
            <a:endParaRPr lang="en-US" sz="3000">
              <a:solidFill>
                <a:srgbClr val="FFFFFF"/>
              </a:solidFill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6849940" y="3095641"/>
            <a:ext cx="4588119" cy="1566518"/>
            <a:chOff x="0" y="0"/>
            <a:chExt cx="6117493" cy="2088690"/>
          </a:xfrm>
        </p:grpSpPr>
        <p:grpSp>
          <p:nvGrpSpPr>
            <p:cNvPr id="13" name="Group 13"/>
            <p:cNvGrpSpPr/>
            <p:nvPr/>
          </p:nvGrpSpPr>
          <p:grpSpPr>
            <a:xfrm>
              <a:off x="564315" y="0"/>
              <a:ext cx="4988862" cy="1175091"/>
              <a:chOff x="0" y="0"/>
              <a:chExt cx="985454" cy="23211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85454" cy="232117"/>
              </a:xfrm>
              <a:custGeom>
                <a:avLst/>
                <a:gdLst/>
                <a:ahLst/>
                <a:cxnLst/>
                <a:rect l="l" t="t" r="r" b="b"/>
                <a:pathLst>
                  <a:path w="985454" h="232117">
                    <a:moveTo>
                      <a:pt x="105525" y="0"/>
                    </a:moveTo>
                    <a:lnTo>
                      <a:pt x="879929" y="0"/>
                    </a:lnTo>
                    <a:cubicBezTo>
                      <a:pt x="907916" y="0"/>
                      <a:pt x="934757" y="11118"/>
                      <a:pt x="954547" y="30908"/>
                    </a:cubicBezTo>
                    <a:cubicBezTo>
                      <a:pt x="974336" y="50697"/>
                      <a:pt x="985454" y="77538"/>
                      <a:pt x="985454" y="105525"/>
                    </a:cubicBezTo>
                    <a:lnTo>
                      <a:pt x="985454" y="126592"/>
                    </a:lnTo>
                    <a:cubicBezTo>
                      <a:pt x="985454" y="154579"/>
                      <a:pt x="974336" y="181419"/>
                      <a:pt x="954547" y="201209"/>
                    </a:cubicBezTo>
                    <a:cubicBezTo>
                      <a:pt x="934757" y="220999"/>
                      <a:pt x="907916" y="232117"/>
                      <a:pt x="879929" y="232117"/>
                    </a:cubicBezTo>
                    <a:lnTo>
                      <a:pt x="105525" y="232117"/>
                    </a:lnTo>
                    <a:cubicBezTo>
                      <a:pt x="77538" y="232117"/>
                      <a:pt x="50697" y="220999"/>
                      <a:pt x="30908" y="201209"/>
                    </a:cubicBezTo>
                    <a:cubicBezTo>
                      <a:pt x="11118" y="181419"/>
                      <a:pt x="0" y="154579"/>
                      <a:pt x="0" y="126592"/>
                    </a:cubicBezTo>
                    <a:lnTo>
                      <a:pt x="0" y="105525"/>
                    </a:lnTo>
                    <a:cubicBezTo>
                      <a:pt x="0" y="77538"/>
                      <a:pt x="11118" y="50697"/>
                      <a:pt x="30908" y="30908"/>
                    </a:cubicBezTo>
                    <a:cubicBezTo>
                      <a:pt x="50697" y="11118"/>
                      <a:pt x="77538" y="0"/>
                      <a:pt x="10552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0" y="-38100"/>
                <a:ext cx="985454" cy="2702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143233" y="101001"/>
              <a:ext cx="5831026" cy="84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FF Meta Hebrew Bold"/>
                  <a:ea typeface="FF Meta Hebrew Bold"/>
                  <a:cs typeface="FF Meta Hebrew Bold"/>
                  <a:sym typeface="FF Meta Hebrew Bold"/>
                </a:rPr>
                <a:t>LIVE CHAT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498132"/>
              <a:ext cx="6117493" cy="590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1628560" y="6731826"/>
            <a:ext cx="4588119" cy="1828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Follow us @shuoutreach on Instagram for top tips, information and competitions</a:t>
            </a:r>
          </a:p>
        </p:txBody>
      </p:sp>
      <p:sp>
        <p:nvSpPr>
          <p:cNvPr id="19" name="Freeform 19"/>
          <p:cNvSpPr/>
          <p:nvPr/>
        </p:nvSpPr>
        <p:spPr>
          <a:xfrm>
            <a:off x="-4744879" y="9258300"/>
            <a:ext cx="9489757" cy="10287000"/>
          </a:xfrm>
          <a:custGeom>
            <a:avLst/>
            <a:gdLst/>
            <a:ahLst/>
            <a:cxnLst/>
            <a:rect l="l" t="t" r="r" b="b"/>
            <a:pathLst>
              <a:path w="9489757" h="10287000">
                <a:moveTo>
                  <a:pt x="0" y="0"/>
                </a:moveTo>
                <a:lnTo>
                  <a:pt x="9489758" y="0"/>
                </a:lnTo>
                <a:lnTo>
                  <a:pt x="948975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TextBox 20"/>
          <p:cNvSpPr txBox="1"/>
          <p:nvPr/>
        </p:nvSpPr>
        <p:spPr>
          <a:xfrm>
            <a:off x="7005804" y="6731826"/>
            <a:ext cx="4172483" cy="18288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Chat to our students and staff to find out more about life at Sheffield Hallam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3263078" y="4434159"/>
            <a:ext cx="2001982" cy="2001982"/>
            <a:chOff x="0" y="0"/>
            <a:chExt cx="2669309" cy="266930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669309" cy="2669309"/>
            </a:xfrm>
            <a:custGeom>
              <a:avLst/>
              <a:gdLst/>
              <a:ahLst/>
              <a:cxnLst/>
              <a:rect l="l" t="t" r="r" b="b"/>
              <a:pathLst>
                <a:path w="2669309" h="2669309">
                  <a:moveTo>
                    <a:pt x="0" y="0"/>
                  </a:moveTo>
                  <a:lnTo>
                    <a:pt x="2669309" y="0"/>
                  </a:lnTo>
                  <a:lnTo>
                    <a:pt x="2669309" y="2669309"/>
                  </a:lnTo>
                  <a:lnTo>
                    <a:pt x="0" y="2669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095132" y="4434159"/>
            <a:ext cx="1993827" cy="1993827"/>
            <a:chOff x="0" y="0"/>
            <a:chExt cx="2658435" cy="2658435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658435" cy="2658435"/>
            </a:xfrm>
            <a:custGeom>
              <a:avLst/>
              <a:gdLst/>
              <a:ahLst/>
              <a:cxnLst/>
              <a:rect l="l" t="t" r="r" b="b"/>
              <a:pathLst>
                <a:path w="2658435" h="2658435">
                  <a:moveTo>
                    <a:pt x="0" y="0"/>
                  </a:moveTo>
                  <a:lnTo>
                    <a:pt x="2658435" y="0"/>
                  </a:lnTo>
                  <a:lnTo>
                    <a:pt x="2658435" y="2658435"/>
                  </a:lnTo>
                  <a:lnTo>
                    <a:pt x="0" y="2658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917492" y="4434159"/>
            <a:ext cx="2001982" cy="2001982"/>
            <a:chOff x="0" y="0"/>
            <a:chExt cx="2669309" cy="266930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669309" cy="2669309"/>
            </a:xfrm>
            <a:custGeom>
              <a:avLst/>
              <a:gdLst/>
              <a:ahLst/>
              <a:cxnLst/>
              <a:rect l="l" t="t" r="r" b="b"/>
              <a:pathLst>
                <a:path w="2669309" h="2669309">
                  <a:moveTo>
                    <a:pt x="0" y="0"/>
                  </a:moveTo>
                  <a:lnTo>
                    <a:pt x="2669309" y="0"/>
                  </a:lnTo>
                  <a:lnTo>
                    <a:pt x="2669309" y="2669309"/>
                  </a:lnTo>
                  <a:lnTo>
                    <a:pt x="0" y="26693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628560" y="3095641"/>
            <a:ext cx="4588119" cy="1566518"/>
            <a:chOff x="0" y="0"/>
            <a:chExt cx="6117493" cy="2088690"/>
          </a:xfrm>
        </p:grpSpPr>
        <p:grpSp>
          <p:nvGrpSpPr>
            <p:cNvPr id="28" name="Group 28"/>
            <p:cNvGrpSpPr/>
            <p:nvPr/>
          </p:nvGrpSpPr>
          <p:grpSpPr>
            <a:xfrm>
              <a:off x="564315" y="0"/>
              <a:ext cx="4988862" cy="1175091"/>
              <a:chOff x="0" y="0"/>
              <a:chExt cx="985454" cy="232117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985454" cy="232117"/>
              </a:xfrm>
              <a:custGeom>
                <a:avLst/>
                <a:gdLst/>
                <a:ahLst/>
                <a:cxnLst/>
                <a:rect l="l" t="t" r="r" b="b"/>
                <a:pathLst>
                  <a:path w="985454" h="232117">
                    <a:moveTo>
                      <a:pt x="105525" y="0"/>
                    </a:moveTo>
                    <a:lnTo>
                      <a:pt x="879929" y="0"/>
                    </a:lnTo>
                    <a:cubicBezTo>
                      <a:pt x="907916" y="0"/>
                      <a:pt x="934757" y="11118"/>
                      <a:pt x="954547" y="30908"/>
                    </a:cubicBezTo>
                    <a:cubicBezTo>
                      <a:pt x="974336" y="50697"/>
                      <a:pt x="985454" y="77538"/>
                      <a:pt x="985454" y="105525"/>
                    </a:cubicBezTo>
                    <a:lnTo>
                      <a:pt x="985454" y="126592"/>
                    </a:lnTo>
                    <a:cubicBezTo>
                      <a:pt x="985454" y="154579"/>
                      <a:pt x="974336" y="181419"/>
                      <a:pt x="954547" y="201209"/>
                    </a:cubicBezTo>
                    <a:cubicBezTo>
                      <a:pt x="934757" y="220999"/>
                      <a:pt x="907916" y="232117"/>
                      <a:pt x="879929" y="232117"/>
                    </a:cubicBezTo>
                    <a:lnTo>
                      <a:pt x="105525" y="232117"/>
                    </a:lnTo>
                    <a:cubicBezTo>
                      <a:pt x="77538" y="232117"/>
                      <a:pt x="50697" y="220999"/>
                      <a:pt x="30908" y="201209"/>
                    </a:cubicBezTo>
                    <a:cubicBezTo>
                      <a:pt x="11118" y="181419"/>
                      <a:pt x="0" y="154579"/>
                      <a:pt x="0" y="126592"/>
                    </a:cubicBezTo>
                    <a:lnTo>
                      <a:pt x="0" y="105525"/>
                    </a:lnTo>
                    <a:cubicBezTo>
                      <a:pt x="0" y="77538"/>
                      <a:pt x="11118" y="50697"/>
                      <a:pt x="30908" y="30908"/>
                    </a:cubicBezTo>
                    <a:cubicBezTo>
                      <a:pt x="50697" y="11118"/>
                      <a:pt x="77538" y="0"/>
                      <a:pt x="105525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0" y="-38100"/>
                <a:ext cx="985454" cy="27021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43233" y="101001"/>
              <a:ext cx="5831026" cy="840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50"/>
                </a:lnSpc>
              </a:pPr>
              <a:r>
                <a:rPr lang="en-US" sz="3500">
                  <a:solidFill>
                    <a:srgbClr val="000000"/>
                  </a:solidFill>
                  <a:latin typeface="FF Meta Hebrew Bold"/>
                  <a:ea typeface="FF Meta Hebrew Bold"/>
                  <a:cs typeface="FF Meta Hebrew Bold"/>
                  <a:sym typeface="FF Meta Hebrew Bold"/>
                </a:rPr>
                <a:t>SOCIAL MEDIA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498132"/>
              <a:ext cx="6117493" cy="5905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69654CF-28EE-738D-2B73-7F00A3A8EE90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6721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>
              <a:defRPr/>
            </a:pPr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642320F7-8A8B-93E7-A177-A4DD67E2A41B}"/>
              </a:ext>
            </a:extLst>
          </p:cNvPr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2896" y="0"/>
                </a:moveTo>
                <a:lnTo>
                  <a:pt x="4251830" y="0"/>
                </a:lnTo>
                <a:cubicBezTo>
                  <a:pt x="4264475" y="0"/>
                  <a:pt x="4274726" y="10251"/>
                  <a:pt x="4274726" y="22896"/>
                </a:cubicBezTo>
                <a:lnTo>
                  <a:pt x="4274726" y="2144571"/>
                </a:lnTo>
                <a:cubicBezTo>
                  <a:pt x="4274726" y="2150643"/>
                  <a:pt x="4272314" y="2156467"/>
                  <a:pt x="4268020" y="2160761"/>
                </a:cubicBezTo>
                <a:cubicBezTo>
                  <a:pt x="4263726" y="2165054"/>
                  <a:pt x="4257903" y="2167467"/>
                  <a:pt x="4251830" y="2167467"/>
                </a:cubicBezTo>
                <a:lnTo>
                  <a:pt x="22896" y="2167467"/>
                </a:lnTo>
                <a:cubicBezTo>
                  <a:pt x="16823" y="2167467"/>
                  <a:pt x="11000" y="2165054"/>
                  <a:pt x="6706" y="2160761"/>
                </a:cubicBezTo>
                <a:cubicBezTo>
                  <a:pt x="2412" y="2156467"/>
                  <a:pt x="0" y="2150643"/>
                  <a:pt x="0" y="2144571"/>
                </a:cubicBezTo>
                <a:lnTo>
                  <a:pt x="0" y="22896"/>
                </a:lnTo>
                <a:cubicBezTo>
                  <a:pt x="0" y="16823"/>
                  <a:pt x="2412" y="11000"/>
                  <a:pt x="6706" y="6706"/>
                </a:cubicBezTo>
                <a:cubicBezTo>
                  <a:pt x="11000" y="2412"/>
                  <a:pt x="16823" y="0"/>
                  <a:pt x="22896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defTabSz="914445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C6A29B-16ED-F93D-3683-A491131F46A4}"/>
              </a:ext>
            </a:extLst>
          </p:cNvPr>
          <p:cNvSpPr txBox="1"/>
          <p:nvPr/>
        </p:nvSpPr>
        <p:spPr>
          <a:xfrm>
            <a:off x="1176375" y="1153632"/>
            <a:ext cx="8672706" cy="1061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137160" tIns="68580" rIns="137160" bIns="68580" rtlCol="0" anchor="t">
            <a:spAutoFit/>
          </a:bodyPr>
          <a:lstStyle>
            <a:defPPr>
              <a:defRPr lang="en-US"/>
            </a:defPPr>
            <a:lvl1pPr marL="0" algn="l" defTabSz="137153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67" algn="l" defTabSz="137153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531" algn="l" defTabSz="137153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298" algn="l" defTabSz="137153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064" algn="l" defTabSz="137153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8829" algn="l" defTabSz="137153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593" algn="l" defTabSz="137153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360" algn="l" defTabSz="137153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127" algn="l" defTabSz="1371531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71600">
              <a:defRPr/>
            </a:pPr>
            <a:r>
              <a:rPr lang="en-GB" sz="6000" b="1" dirty="0">
                <a:solidFill>
                  <a:prstClr val="white"/>
                </a:solidFill>
                <a:latin typeface="Arial"/>
                <a:cs typeface="Arial"/>
              </a:rPr>
              <a:t>Feedback &amp; Evaluation </a:t>
            </a:r>
            <a:endParaRPr lang="en-GB" sz="1650" b="1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A51DCDE2-B1A5-73AD-ED36-256F71AAE6F4}"/>
              </a:ext>
            </a:extLst>
          </p:cNvPr>
          <p:cNvSpPr/>
          <p:nvPr/>
        </p:nvSpPr>
        <p:spPr>
          <a:xfrm>
            <a:off x="282618" y="167604"/>
            <a:ext cx="1122033" cy="724764"/>
          </a:xfrm>
          <a:custGeom>
            <a:avLst/>
            <a:gdLst/>
            <a:ahLst/>
            <a:cxnLst/>
            <a:rect l="l" t="t" r="r" b="b"/>
            <a:pathLst>
              <a:path w="2236312" h="1489723">
                <a:moveTo>
                  <a:pt x="0" y="0"/>
                </a:moveTo>
                <a:lnTo>
                  <a:pt x="2236312" y="0"/>
                </a:lnTo>
                <a:lnTo>
                  <a:pt x="2236312" y="1489722"/>
                </a:lnTo>
                <a:lnTo>
                  <a:pt x="0" y="14897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>
              <a:defRPr/>
            </a:pPr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A0854B36-053E-D377-E69D-82340D82ADC9}"/>
              </a:ext>
            </a:extLst>
          </p:cNvPr>
          <p:cNvSpPr txBox="1"/>
          <p:nvPr/>
        </p:nvSpPr>
        <p:spPr>
          <a:xfrm>
            <a:off x="1404651" y="2967423"/>
            <a:ext cx="15471644" cy="18635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7590"/>
              </a:lnSpc>
              <a:defRPr/>
            </a:pPr>
            <a:r>
              <a:rPr lang="en-US" sz="4400" dirty="0">
                <a:solidFill>
                  <a:prstClr val="white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A big thank you from Sheffield Hallam for having us deliver your session today - we hope you have found it useful.</a:t>
            </a:r>
            <a:endParaRPr lang="en-US" sz="4400" dirty="0">
              <a:solidFill>
                <a:prstClr val="white"/>
              </a:solidFill>
              <a:latin typeface="FF Meta Hebrew Bold"/>
              <a:ea typeface="FF Meta Hebrew Bold"/>
              <a:cs typeface="FF Meta Hebrew Bold"/>
            </a:endParaRP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CDEB8910-05AC-47E1-BDFC-778F29C1A275}"/>
              </a:ext>
            </a:extLst>
          </p:cNvPr>
          <p:cNvSpPr txBox="1"/>
          <p:nvPr/>
        </p:nvSpPr>
        <p:spPr>
          <a:xfrm>
            <a:off x="1239399" y="6070271"/>
            <a:ext cx="15139590" cy="1849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914445">
              <a:lnSpc>
                <a:spcPts val="7590"/>
              </a:lnSpc>
              <a:defRPr/>
            </a:pPr>
            <a:r>
              <a:rPr lang="en-US" sz="4400" dirty="0">
                <a:solidFill>
                  <a:prstClr val="white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Please complete our feedback form – your opinion is really important to us!</a:t>
            </a:r>
            <a:endParaRPr lang="en-US" sz="4400" dirty="0">
              <a:solidFill>
                <a:prstClr val="white"/>
              </a:solidFill>
              <a:latin typeface="FF Meta Hebrew Bold"/>
              <a:ea typeface="FF Meta Hebrew Bold"/>
              <a:cs typeface="FF Meta Hebrew Bold"/>
            </a:endParaRPr>
          </a:p>
        </p:txBody>
      </p:sp>
    </p:spTree>
    <p:extLst>
      <p:ext uri="{BB962C8B-B14F-4D97-AF65-F5344CB8AC3E}">
        <p14:creationId xmlns:p14="http://schemas.microsoft.com/office/powerpoint/2010/main" val="286923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246" y="-2229"/>
            <a:ext cx="18288000" cy="10289229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6E5371A-B89B-499C-4989-72A113D7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5314" y="251293"/>
            <a:ext cx="13155386" cy="1988345"/>
          </a:xfrm>
        </p:spPr>
        <p:txBody>
          <a:bodyPr>
            <a:normAutofit/>
          </a:bodyPr>
          <a:lstStyle/>
          <a:p>
            <a:r>
              <a:rPr lang="en-GB" sz="6000" b="1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BD097E-11CC-E41D-1A70-E855AAAA4382}"/>
              </a:ext>
            </a:extLst>
          </p:cNvPr>
          <p:cNvSpPr txBox="1"/>
          <p:nvPr/>
        </p:nvSpPr>
        <p:spPr>
          <a:xfrm>
            <a:off x="4755875" y="1688126"/>
            <a:ext cx="127483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slides from this talk will be posted on our college website – we’ll text out a link when they’re available to view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Other talks available this evening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forget to visit out university and employer fair in the Sports Hall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Our visitors are available until 7.30 pm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C2E62-41F7-4119-826A-C605F506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88" y="3743746"/>
            <a:ext cx="13771767" cy="3191699"/>
          </a:xfrm>
          <a:prstGeom prst="rect">
            <a:avLst/>
          </a:prstGeom>
        </p:spPr>
      </p:pic>
      <p:sp>
        <p:nvSpPr>
          <p:cNvPr id="11" name="L-Shape 10">
            <a:extLst>
              <a:ext uri="{FF2B5EF4-FFF2-40B4-BE49-F238E27FC236}">
                <a16:creationId xmlns:a16="http://schemas.microsoft.com/office/drawing/2014/main" id="{0B44C7A1-4350-E634-662E-AF5B7E0533A3}"/>
              </a:ext>
            </a:extLst>
          </p:cNvPr>
          <p:cNvSpPr/>
          <p:nvPr/>
        </p:nvSpPr>
        <p:spPr>
          <a:xfrm rot="2697449" flipH="1">
            <a:off x="6382719" y="5122263"/>
            <a:ext cx="451220" cy="1228131"/>
          </a:xfrm>
          <a:prstGeom prst="corner">
            <a:avLst>
              <a:gd name="adj1" fmla="val 41924"/>
              <a:gd name="adj2" fmla="val 3586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F9F0AD-509E-4E8F-A4C7-588030731B55}"/>
              </a:ext>
            </a:extLst>
          </p:cNvPr>
          <p:cNvSpPr txBox="1"/>
          <p:nvPr/>
        </p:nvSpPr>
        <p:spPr>
          <a:xfrm>
            <a:off x="4599056" y="5142384"/>
            <a:ext cx="1128711" cy="156966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1730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1800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1830</a:t>
            </a:r>
          </a:p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1900</a:t>
            </a:r>
          </a:p>
        </p:txBody>
      </p:sp>
    </p:spTree>
    <p:extLst>
      <p:ext uri="{BB962C8B-B14F-4D97-AF65-F5344CB8AC3E}">
        <p14:creationId xmlns:p14="http://schemas.microsoft.com/office/powerpoint/2010/main" val="32276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23902" y="-781041"/>
            <a:ext cx="10768499" cy="11878531"/>
            <a:chOff x="0" y="0"/>
            <a:chExt cx="2836148" cy="31285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6148" cy="3128502"/>
            </a:xfrm>
            <a:custGeom>
              <a:avLst/>
              <a:gdLst/>
              <a:ahLst/>
              <a:cxnLst/>
              <a:rect l="l" t="t" r="r" b="b"/>
              <a:pathLst>
                <a:path w="2836148" h="3128502">
                  <a:moveTo>
                    <a:pt x="36666" y="0"/>
                  </a:moveTo>
                  <a:lnTo>
                    <a:pt x="2799482" y="0"/>
                  </a:lnTo>
                  <a:cubicBezTo>
                    <a:pt x="2809206" y="0"/>
                    <a:pt x="2818532" y="3863"/>
                    <a:pt x="2825409" y="10739"/>
                  </a:cubicBezTo>
                  <a:cubicBezTo>
                    <a:pt x="2832285" y="17615"/>
                    <a:pt x="2836148" y="26942"/>
                    <a:pt x="2836148" y="36666"/>
                  </a:cubicBezTo>
                  <a:lnTo>
                    <a:pt x="2836148" y="3091836"/>
                  </a:lnTo>
                  <a:cubicBezTo>
                    <a:pt x="2836148" y="3101560"/>
                    <a:pt x="2832285" y="3110887"/>
                    <a:pt x="2825409" y="3117763"/>
                  </a:cubicBezTo>
                  <a:cubicBezTo>
                    <a:pt x="2818532" y="3124639"/>
                    <a:pt x="2809206" y="3128502"/>
                    <a:pt x="2799482" y="3128502"/>
                  </a:cubicBezTo>
                  <a:lnTo>
                    <a:pt x="36666" y="3128502"/>
                  </a:lnTo>
                  <a:cubicBezTo>
                    <a:pt x="26942" y="3128502"/>
                    <a:pt x="17615" y="3124639"/>
                    <a:pt x="10739" y="3117763"/>
                  </a:cubicBezTo>
                  <a:cubicBezTo>
                    <a:pt x="3863" y="3110887"/>
                    <a:pt x="0" y="3101560"/>
                    <a:pt x="0" y="3091836"/>
                  </a:cubicBezTo>
                  <a:lnTo>
                    <a:pt x="0" y="36666"/>
                  </a:lnTo>
                  <a:cubicBezTo>
                    <a:pt x="0" y="26942"/>
                    <a:pt x="3863" y="17615"/>
                    <a:pt x="10739" y="10739"/>
                  </a:cubicBezTo>
                  <a:cubicBezTo>
                    <a:pt x="17615" y="3863"/>
                    <a:pt x="26942" y="0"/>
                    <a:pt x="36666" y="0"/>
                  </a:cubicBezTo>
                  <a:close/>
                </a:path>
              </a:pathLst>
            </a:custGeom>
            <a:solidFill>
              <a:srgbClr val="672146"/>
            </a:solidFill>
            <a:ln w="47625" cap="rnd">
              <a:solidFill>
                <a:srgbClr val="AC145A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36148" cy="31856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236511" y="-102185"/>
            <a:ext cx="4102978" cy="3133183"/>
          </a:xfrm>
          <a:custGeom>
            <a:avLst/>
            <a:gdLst/>
            <a:ahLst/>
            <a:cxnLst/>
            <a:rect l="l" t="t" r="r" b="b"/>
            <a:pathLst>
              <a:path w="4102978" h="3133183">
                <a:moveTo>
                  <a:pt x="0" y="0"/>
                </a:moveTo>
                <a:lnTo>
                  <a:pt x="4102978" y="0"/>
                </a:lnTo>
                <a:lnTo>
                  <a:pt x="4102978" y="3133183"/>
                </a:lnTo>
                <a:lnTo>
                  <a:pt x="0" y="31331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" name="Group 6"/>
          <p:cNvGrpSpPr/>
          <p:nvPr/>
        </p:nvGrpSpPr>
        <p:grpSpPr>
          <a:xfrm>
            <a:off x="7859879" y="1464407"/>
            <a:ext cx="10096544" cy="1953148"/>
            <a:chOff x="0" y="0"/>
            <a:chExt cx="2659172" cy="51440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59172" cy="514409"/>
            </a:xfrm>
            <a:custGeom>
              <a:avLst/>
              <a:gdLst/>
              <a:ahLst/>
              <a:cxnLst/>
              <a:rect l="l" t="t" r="r" b="b"/>
              <a:pathLst>
                <a:path w="2659172" h="514409">
                  <a:moveTo>
                    <a:pt x="75145" y="0"/>
                  </a:moveTo>
                  <a:lnTo>
                    <a:pt x="2584027" y="0"/>
                  </a:lnTo>
                  <a:cubicBezTo>
                    <a:pt x="2625529" y="0"/>
                    <a:pt x="2659172" y="33644"/>
                    <a:pt x="2659172" y="75145"/>
                  </a:cubicBezTo>
                  <a:lnTo>
                    <a:pt x="2659172" y="439264"/>
                  </a:lnTo>
                  <a:cubicBezTo>
                    <a:pt x="2659172" y="480766"/>
                    <a:pt x="2625529" y="514409"/>
                    <a:pt x="2584027" y="514409"/>
                  </a:cubicBezTo>
                  <a:lnTo>
                    <a:pt x="75145" y="514409"/>
                  </a:lnTo>
                  <a:cubicBezTo>
                    <a:pt x="33644" y="514409"/>
                    <a:pt x="0" y="480766"/>
                    <a:pt x="0" y="439264"/>
                  </a:cubicBezTo>
                  <a:lnTo>
                    <a:pt x="0" y="75145"/>
                  </a:lnTo>
                  <a:cubicBezTo>
                    <a:pt x="0" y="33644"/>
                    <a:pt x="33644" y="0"/>
                    <a:pt x="75145" y="0"/>
                  </a:cubicBezTo>
                  <a:close/>
                </a:path>
              </a:pathLst>
            </a:custGeom>
            <a:solidFill>
              <a:srgbClr val="E31C79"/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659172" cy="57155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93542" y="1523711"/>
            <a:ext cx="9629218" cy="1841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99"/>
              </a:lnSpc>
            </a:pPr>
            <a:r>
              <a:rPr lang="en-US" sz="8499" dirty="0">
                <a:solidFill>
                  <a:srgbClr val="ECEFF0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INTRODUCTION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8966383" y="3689547"/>
            <a:ext cx="7883537" cy="1848676"/>
            <a:chOff x="0" y="0"/>
            <a:chExt cx="2076322" cy="4868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076322" cy="486894"/>
            </a:xfrm>
            <a:custGeom>
              <a:avLst/>
              <a:gdLst/>
              <a:ahLst/>
              <a:cxnLst/>
              <a:rect l="l" t="t" r="r" b="b"/>
              <a:pathLst>
                <a:path w="2076322" h="486894">
                  <a:moveTo>
                    <a:pt x="96240" y="0"/>
                  </a:moveTo>
                  <a:lnTo>
                    <a:pt x="1980083" y="0"/>
                  </a:lnTo>
                  <a:cubicBezTo>
                    <a:pt x="2005607" y="0"/>
                    <a:pt x="2030086" y="10139"/>
                    <a:pt x="2048134" y="28188"/>
                  </a:cubicBezTo>
                  <a:cubicBezTo>
                    <a:pt x="2066183" y="46236"/>
                    <a:pt x="2076322" y="70715"/>
                    <a:pt x="2076322" y="96240"/>
                  </a:cubicBezTo>
                  <a:lnTo>
                    <a:pt x="2076322" y="390654"/>
                  </a:lnTo>
                  <a:cubicBezTo>
                    <a:pt x="2076322" y="416179"/>
                    <a:pt x="2066183" y="440658"/>
                    <a:pt x="2048134" y="458706"/>
                  </a:cubicBezTo>
                  <a:cubicBezTo>
                    <a:pt x="2030086" y="476755"/>
                    <a:pt x="2005607" y="486894"/>
                    <a:pt x="1980083" y="486894"/>
                  </a:cubicBezTo>
                  <a:lnTo>
                    <a:pt x="96240" y="486894"/>
                  </a:lnTo>
                  <a:cubicBezTo>
                    <a:pt x="43088" y="486894"/>
                    <a:pt x="0" y="443806"/>
                    <a:pt x="0" y="390654"/>
                  </a:cubicBezTo>
                  <a:lnTo>
                    <a:pt x="0" y="96240"/>
                  </a:lnTo>
                  <a:cubicBezTo>
                    <a:pt x="0" y="43088"/>
                    <a:pt x="43088" y="0"/>
                    <a:pt x="96240" y="0"/>
                  </a:cubicBezTo>
                  <a:close/>
                </a:path>
              </a:pathLst>
            </a:custGeom>
            <a:solidFill>
              <a:srgbClr val="F4CDD4"/>
            </a:solidFill>
            <a:ln w="47625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076322" cy="5440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478599" y="-781041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0" y="2331206"/>
            <a:ext cx="7372451" cy="6414032"/>
          </a:xfrm>
          <a:custGeom>
            <a:avLst/>
            <a:gdLst/>
            <a:ahLst/>
            <a:cxnLst/>
            <a:rect l="l" t="t" r="r" b="b"/>
            <a:pathLst>
              <a:path w="7372451" h="6414032">
                <a:moveTo>
                  <a:pt x="0" y="0"/>
                </a:moveTo>
                <a:lnTo>
                  <a:pt x="7372451" y="0"/>
                </a:lnTo>
                <a:lnTo>
                  <a:pt x="7372451" y="6414033"/>
                </a:lnTo>
                <a:lnTo>
                  <a:pt x="0" y="64140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TextBox 15"/>
          <p:cNvSpPr txBox="1"/>
          <p:nvPr/>
        </p:nvSpPr>
        <p:spPr>
          <a:xfrm>
            <a:off x="8505855" y="3970066"/>
            <a:ext cx="8638986" cy="1491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59"/>
              </a:lnSpc>
              <a:spcBef>
                <a:spcPct val="0"/>
              </a:spcBef>
            </a:pPr>
            <a:r>
              <a:rPr lang="en-US" sz="6899" dirty="0">
                <a:solidFill>
                  <a:srgbClr val="4D0530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Who are we?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966383" y="6204973"/>
            <a:ext cx="8066164" cy="2256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130">
                <a:solidFill>
                  <a:srgbClr val="FFFFFF"/>
                </a:solidFill>
                <a:latin typeface="FF Meta Hebrew"/>
                <a:ea typeface="FF Meta Hebrew"/>
                <a:cs typeface="FF Meta Hebrew"/>
                <a:sym typeface="FF Meta Hebrew"/>
              </a:rPr>
              <a:t>Schools &amp; College Team at Sheffield Hallam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8EBFD47-6196-00AF-04E1-43BA9D374980}"/>
              </a:ext>
            </a:extLst>
          </p:cNvPr>
          <p:cNvSpPr/>
          <p:nvPr/>
        </p:nvSpPr>
        <p:spPr>
          <a:xfrm>
            <a:off x="1" y="0"/>
            <a:ext cx="7912949" cy="10287000"/>
          </a:xfrm>
          <a:prstGeom prst="rect">
            <a:avLst/>
          </a:prstGeom>
          <a:solidFill>
            <a:srgbClr val="69004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45"/>
            <a:endParaRPr lang="en-GB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7912949" y="-811716"/>
            <a:ext cx="10768499" cy="11878532"/>
            <a:chOff x="0" y="0"/>
            <a:chExt cx="2836148" cy="31285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36148" cy="3128502"/>
            </a:xfrm>
            <a:custGeom>
              <a:avLst/>
              <a:gdLst/>
              <a:ahLst/>
              <a:cxnLst/>
              <a:rect l="l" t="t" r="r" b="b"/>
              <a:pathLst>
                <a:path w="2836148" h="3128502">
                  <a:moveTo>
                    <a:pt x="36666" y="0"/>
                  </a:moveTo>
                  <a:lnTo>
                    <a:pt x="2799482" y="0"/>
                  </a:lnTo>
                  <a:cubicBezTo>
                    <a:pt x="2809206" y="0"/>
                    <a:pt x="2818532" y="3863"/>
                    <a:pt x="2825409" y="10739"/>
                  </a:cubicBezTo>
                  <a:cubicBezTo>
                    <a:pt x="2832285" y="17615"/>
                    <a:pt x="2836148" y="26942"/>
                    <a:pt x="2836148" y="36666"/>
                  </a:cubicBezTo>
                  <a:lnTo>
                    <a:pt x="2836148" y="3091836"/>
                  </a:lnTo>
                  <a:cubicBezTo>
                    <a:pt x="2836148" y="3101560"/>
                    <a:pt x="2832285" y="3110887"/>
                    <a:pt x="2825409" y="3117763"/>
                  </a:cubicBezTo>
                  <a:cubicBezTo>
                    <a:pt x="2818532" y="3124639"/>
                    <a:pt x="2809206" y="3128502"/>
                    <a:pt x="2799482" y="3128502"/>
                  </a:cubicBezTo>
                  <a:lnTo>
                    <a:pt x="36666" y="3128502"/>
                  </a:lnTo>
                  <a:cubicBezTo>
                    <a:pt x="26942" y="3128502"/>
                    <a:pt x="17615" y="3124639"/>
                    <a:pt x="10739" y="3117763"/>
                  </a:cubicBezTo>
                  <a:cubicBezTo>
                    <a:pt x="3863" y="3110887"/>
                    <a:pt x="0" y="3101560"/>
                    <a:pt x="0" y="3091836"/>
                  </a:cubicBezTo>
                  <a:lnTo>
                    <a:pt x="0" y="36666"/>
                  </a:lnTo>
                  <a:cubicBezTo>
                    <a:pt x="0" y="26942"/>
                    <a:pt x="3863" y="17615"/>
                    <a:pt x="10739" y="10739"/>
                  </a:cubicBezTo>
                  <a:cubicBezTo>
                    <a:pt x="17615" y="3863"/>
                    <a:pt x="26942" y="0"/>
                    <a:pt x="36666" y="0"/>
                  </a:cubicBezTo>
                  <a:close/>
                </a:path>
              </a:pathLst>
            </a:custGeom>
            <a:solidFill>
              <a:srgbClr val="AC145A"/>
            </a:solidFill>
            <a:ln w="47625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pPr defTabSz="914445"/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2836148" cy="3185652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 defTabSz="914445">
                <a:lnSpc>
                  <a:spcPts val="3080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61774" y="295856"/>
            <a:ext cx="754560" cy="9779691"/>
            <a:chOff x="0" y="0"/>
            <a:chExt cx="198732" cy="25757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732" cy="2575721"/>
            </a:xfrm>
            <a:custGeom>
              <a:avLst/>
              <a:gdLst/>
              <a:ahLst/>
              <a:cxnLst/>
              <a:rect l="l" t="t" r="r" b="b"/>
              <a:pathLst>
                <a:path w="198732" h="2575721">
                  <a:moveTo>
                    <a:pt x="0" y="0"/>
                  </a:moveTo>
                  <a:lnTo>
                    <a:pt x="198732" y="0"/>
                  </a:lnTo>
                  <a:lnTo>
                    <a:pt x="198732" y="2575721"/>
                  </a:lnTo>
                  <a:lnTo>
                    <a:pt x="0" y="2575721"/>
                  </a:lnTo>
                  <a:close/>
                </a:path>
              </a:pathLst>
            </a:custGeom>
            <a:solidFill>
              <a:srgbClr val="672146"/>
            </a:solidFill>
          </p:spPr>
          <p:txBody>
            <a:bodyPr/>
            <a:lstStyle/>
            <a:p>
              <a:pPr defTabSz="914445"/>
              <a:endParaRPr lang="en-GB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98732" cy="2613821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algn="ctr" defTabSz="914445">
                <a:lnSpc>
                  <a:spcPts val="2660"/>
                </a:lnSpc>
              </a:pPr>
              <a:endParaRPr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087688" y="2270760"/>
            <a:ext cx="10017054" cy="207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5460"/>
              </a:lnSpc>
              <a:spcBef>
                <a:spcPct val="0"/>
              </a:spcBef>
            </a:pPr>
            <a:r>
              <a:rPr lang="en-US" sz="3899">
                <a:solidFill>
                  <a:srgbClr val="ECEFF0"/>
                </a:solidFill>
                <a:latin typeface="Canva Sans"/>
                <a:ea typeface="Canva Sans"/>
                <a:cs typeface="Canva Sans"/>
                <a:sym typeface="Canva Sans"/>
              </a:rPr>
              <a:t>We offer a wide range of undergraduate courses across dozens of subjects, as well as foundation years and degree apprenticeships.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87688" y="5541310"/>
            <a:ext cx="10017054" cy="1366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5460"/>
              </a:lnSpc>
              <a:spcBef>
                <a:spcPct val="0"/>
              </a:spcBef>
            </a:pPr>
            <a:r>
              <a:rPr lang="en-US" sz="3899" dirty="0">
                <a:solidFill>
                  <a:srgbClr val="ECEFF0"/>
                </a:solidFill>
                <a:latin typeface="Canva Sans"/>
                <a:ea typeface="Canva Sans"/>
                <a:cs typeface="Canva Sans"/>
                <a:sym typeface="Canva Sans"/>
              </a:rPr>
              <a:t>In fact, our degree apprenticeship portfolio is one of the widest in the country!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183385" y="7734301"/>
            <a:ext cx="10017054" cy="1366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914445">
              <a:lnSpc>
                <a:spcPts val="5460"/>
              </a:lnSpc>
              <a:spcBef>
                <a:spcPct val="0"/>
              </a:spcBef>
            </a:pPr>
            <a:r>
              <a:rPr lang="en-US" sz="3899" dirty="0">
                <a:solidFill>
                  <a:srgbClr val="ECEFF0"/>
                </a:solidFill>
                <a:latin typeface="Canva Sans"/>
                <a:ea typeface="Canva Sans"/>
                <a:cs typeface="Canva Sans"/>
                <a:sym typeface="Canva Sans"/>
              </a:rPr>
              <a:t>Popular subjects include psychology, computing, business and law.</a:t>
            </a:r>
          </a:p>
        </p:txBody>
      </p:sp>
      <p:sp>
        <p:nvSpPr>
          <p:cNvPr id="12" name="Freeform 12"/>
          <p:cNvSpPr/>
          <p:nvPr/>
        </p:nvSpPr>
        <p:spPr>
          <a:xfrm rot="-10800000">
            <a:off x="6723916" y="9096376"/>
            <a:ext cx="2051489" cy="1566593"/>
          </a:xfrm>
          <a:custGeom>
            <a:avLst/>
            <a:gdLst/>
            <a:ahLst/>
            <a:cxnLst/>
            <a:rect l="l" t="t" r="r" b="b"/>
            <a:pathLst>
              <a:path w="2051489" h="1566592">
                <a:moveTo>
                  <a:pt x="0" y="0"/>
                </a:moveTo>
                <a:lnTo>
                  <a:pt x="2051489" y="0"/>
                </a:lnTo>
                <a:lnTo>
                  <a:pt x="2051489" y="1566592"/>
                </a:lnTo>
                <a:lnTo>
                  <a:pt x="0" y="1566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en-GB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6723916" y="1"/>
            <a:ext cx="2051489" cy="1566593"/>
          </a:xfrm>
          <a:custGeom>
            <a:avLst/>
            <a:gdLst/>
            <a:ahLst/>
            <a:cxnLst/>
            <a:rect l="l" t="t" r="r" b="b"/>
            <a:pathLst>
              <a:path w="2051489" h="1566592">
                <a:moveTo>
                  <a:pt x="0" y="0"/>
                </a:moveTo>
                <a:lnTo>
                  <a:pt x="2051489" y="0"/>
                </a:lnTo>
                <a:lnTo>
                  <a:pt x="2051489" y="1566592"/>
                </a:lnTo>
                <a:lnTo>
                  <a:pt x="0" y="15665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en-GB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8318755" y="396185"/>
            <a:ext cx="9785990" cy="1387400"/>
            <a:chOff x="0" y="-100575"/>
            <a:chExt cx="13047985" cy="2355937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047985" cy="2255362"/>
              <a:chOff x="0" y="0"/>
              <a:chExt cx="2577380" cy="4455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577380" cy="445504"/>
              </a:xfrm>
              <a:custGeom>
                <a:avLst/>
                <a:gdLst/>
                <a:ahLst/>
                <a:cxnLst/>
                <a:rect l="l" t="t" r="r" b="b"/>
                <a:pathLst>
                  <a:path w="2577380" h="445504">
                    <a:moveTo>
                      <a:pt x="77530" y="0"/>
                    </a:moveTo>
                    <a:lnTo>
                      <a:pt x="2499850" y="0"/>
                    </a:lnTo>
                    <a:cubicBezTo>
                      <a:pt x="2520412" y="0"/>
                      <a:pt x="2540132" y="8168"/>
                      <a:pt x="2554672" y="22708"/>
                    </a:cubicBezTo>
                    <a:cubicBezTo>
                      <a:pt x="2569212" y="37248"/>
                      <a:pt x="2577380" y="56968"/>
                      <a:pt x="2577380" y="77530"/>
                    </a:cubicBezTo>
                    <a:lnTo>
                      <a:pt x="2577380" y="367974"/>
                    </a:lnTo>
                    <a:cubicBezTo>
                      <a:pt x="2577380" y="388536"/>
                      <a:pt x="2569212" y="408256"/>
                      <a:pt x="2554672" y="422796"/>
                    </a:cubicBezTo>
                    <a:cubicBezTo>
                      <a:pt x="2540132" y="437335"/>
                      <a:pt x="2520412" y="445504"/>
                      <a:pt x="2499850" y="445504"/>
                    </a:cubicBezTo>
                    <a:lnTo>
                      <a:pt x="77530" y="445504"/>
                    </a:lnTo>
                    <a:cubicBezTo>
                      <a:pt x="56968" y="445504"/>
                      <a:pt x="37248" y="437335"/>
                      <a:pt x="22708" y="422796"/>
                    </a:cubicBezTo>
                    <a:cubicBezTo>
                      <a:pt x="8168" y="408256"/>
                      <a:pt x="0" y="388536"/>
                      <a:pt x="0" y="367974"/>
                    </a:cubicBezTo>
                    <a:lnTo>
                      <a:pt x="0" y="77530"/>
                    </a:lnTo>
                    <a:cubicBezTo>
                      <a:pt x="0" y="56968"/>
                      <a:pt x="8168" y="37248"/>
                      <a:pt x="22708" y="22708"/>
                    </a:cubicBezTo>
                    <a:cubicBezTo>
                      <a:pt x="37248" y="8168"/>
                      <a:pt x="56968" y="0"/>
                      <a:pt x="77530" y="0"/>
                    </a:cubicBezTo>
                    <a:close/>
                  </a:path>
                </a:pathLst>
              </a:custGeom>
              <a:solidFill>
                <a:srgbClr val="672146"/>
              </a:solidFill>
              <a:ln w="47625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pPr defTabSz="914445"/>
                <a:endParaRPr lang="en-GB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57150"/>
                <a:ext cx="2577380" cy="502654"/>
              </a:xfrm>
              <a:prstGeom prst="rect">
                <a:avLst/>
              </a:prstGeom>
            </p:spPr>
            <p:txBody>
              <a:bodyPr lIns="50801" tIns="50801" rIns="50801" bIns="50801" rtlCol="0" anchor="ctr"/>
              <a:lstStyle/>
              <a:p>
                <a:pPr algn="ctr" defTabSz="914445">
                  <a:lnSpc>
                    <a:spcPts val="3080"/>
                  </a:lnSpc>
                </a:pPr>
                <a:endParaRPr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1968" y="-100575"/>
              <a:ext cx="12444049" cy="18806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914445">
                <a:lnSpc>
                  <a:spcPts val="9519"/>
                </a:lnSpc>
              </a:pPr>
              <a:r>
                <a:rPr lang="en-US" sz="5400" b="1" dirty="0">
                  <a:solidFill>
                    <a:srgbClr val="ECEFF0"/>
                  </a:solidFill>
                  <a:latin typeface="FF Meta Hebrew Bold"/>
                  <a:ea typeface="FF Meta Hebrew Bold"/>
                  <a:cs typeface="FF Meta Hebrew Bold"/>
                  <a:sym typeface="FF Meta Hebrew Bold"/>
                </a:rPr>
                <a:t>WHAT CAN YOU STUDY?</a:t>
              </a:r>
            </a:p>
          </p:txBody>
        </p:sp>
      </p:grpSp>
      <p:pic>
        <p:nvPicPr>
          <p:cNvPr id="21" name="Picture 20" descr="A purple background with white text&#10;&#10;Description automatically generated">
            <a:extLst>
              <a:ext uri="{FF2B5EF4-FFF2-40B4-BE49-F238E27FC236}">
                <a16:creationId xmlns:a16="http://schemas.microsoft.com/office/drawing/2014/main" id="{17868D15-2938-1057-81C5-55D0DD99E4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6" y="1355273"/>
            <a:ext cx="5681454" cy="8523515"/>
          </a:xfrm>
          <a:prstGeom prst="rect">
            <a:avLst/>
          </a:prstGeom>
        </p:spPr>
      </p:pic>
      <p:sp>
        <p:nvSpPr>
          <p:cNvPr id="25" name="Freeform 5">
            <a:extLst>
              <a:ext uri="{FF2B5EF4-FFF2-40B4-BE49-F238E27FC236}">
                <a16:creationId xmlns:a16="http://schemas.microsoft.com/office/drawing/2014/main" id="{8D197575-4F56-4ACC-22A3-CC4611E6CA9D}"/>
              </a:ext>
            </a:extLst>
          </p:cNvPr>
          <p:cNvSpPr/>
          <p:nvPr/>
        </p:nvSpPr>
        <p:spPr>
          <a:xfrm>
            <a:off x="157034" y="59575"/>
            <a:ext cx="1632155" cy="1114166"/>
          </a:xfrm>
          <a:custGeom>
            <a:avLst/>
            <a:gdLst/>
            <a:ahLst/>
            <a:cxnLst/>
            <a:rect l="l" t="t" r="r" b="b"/>
            <a:pathLst>
              <a:path w="2236312" h="1489723">
                <a:moveTo>
                  <a:pt x="0" y="0"/>
                </a:moveTo>
                <a:lnTo>
                  <a:pt x="2236312" y="0"/>
                </a:lnTo>
                <a:lnTo>
                  <a:pt x="2236312" y="1489723"/>
                </a:lnTo>
                <a:lnTo>
                  <a:pt x="0" y="148972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914445"/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93429"/>
            <a:ext cx="18288000" cy="1164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WHO CAN GO TO UNI?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0" y="1085951"/>
            <a:ext cx="18288000" cy="695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Activity: Can these people go to university?</a:t>
            </a:r>
          </a:p>
        </p:txBody>
      </p:sp>
      <p:sp>
        <p:nvSpPr>
          <p:cNvPr id="5" name="Freeform 5"/>
          <p:cNvSpPr/>
          <p:nvPr/>
        </p:nvSpPr>
        <p:spPr>
          <a:xfrm rot="5400000">
            <a:off x="14961841" y="-3440527"/>
            <a:ext cx="5450085" cy="4161883"/>
          </a:xfrm>
          <a:custGeom>
            <a:avLst/>
            <a:gdLst/>
            <a:ahLst/>
            <a:cxnLst/>
            <a:rect l="l" t="t" r="r" b="b"/>
            <a:pathLst>
              <a:path w="5450085" h="4161883">
                <a:moveTo>
                  <a:pt x="0" y="0"/>
                </a:moveTo>
                <a:lnTo>
                  <a:pt x="5450085" y="0"/>
                </a:lnTo>
                <a:lnTo>
                  <a:pt x="5450085" y="4161883"/>
                </a:lnTo>
                <a:lnTo>
                  <a:pt x="0" y="4161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27238" y="89554"/>
            <a:ext cx="1791541" cy="1193438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1" y="0"/>
                </a:lnTo>
                <a:lnTo>
                  <a:pt x="1791541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1994380" y="2496026"/>
            <a:ext cx="3611562" cy="3086100"/>
            <a:chOff x="0" y="0"/>
            <a:chExt cx="95119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951193" cy="812800"/>
            </a:xfrm>
            <a:custGeom>
              <a:avLst/>
              <a:gdLst/>
              <a:ahLst/>
              <a:cxnLst/>
              <a:rect l="l" t="t" r="r" b="b"/>
              <a:pathLst>
                <a:path w="951193" h="812800">
                  <a:moveTo>
                    <a:pt x="0" y="0"/>
                  </a:moveTo>
                  <a:lnTo>
                    <a:pt x="951193" y="0"/>
                  </a:lnTo>
                  <a:lnTo>
                    <a:pt x="95119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0"/>
              <a:ext cx="951193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5000269" y="5974102"/>
            <a:ext cx="3410346" cy="3086100"/>
            <a:chOff x="0" y="0"/>
            <a:chExt cx="898198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98198" cy="812800"/>
            </a:xfrm>
            <a:custGeom>
              <a:avLst/>
              <a:gdLst/>
              <a:ahLst/>
              <a:cxnLst/>
              <a:rect l="l" t="t" r="r" b="b"/>
              <a:pathLst>
                <a:path w="898198" h="812800">
                  <a:moveTo>
                    <a:pt x="0" y="0"/>
                  </a:moveTo>
                  <a:lnTo>
                    <a:pt x="898198" y="0"/>
                  </a:lnTo>
                  <a:lnTo>
                    <a:pt x="8981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0"/>
              <a:ext cx="898198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549679" y="2496026"/>
            <a:ext cx="3888234" cy="3086100"/>
            <a:chOff x="0" y="0"/>
            <a:chExt cx="1024062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024062" cy="812800"/>
            </a:xfrm>
            <a:custGeom>
              <a:avLst/>
              <a:gdLst/>
              <a:ahLst/>
              <a:cxnLst/>
              <a:rect l="l" t="t" r="r" b="b"/>
              <a:pathLst>
                <a:path w="1024062" h="812800">
                  <a:moveTo>
                    <a:pt x="0" y="0"/>
                  </a:moveTo>
                  <a:lnTo>
                    <a:pt x="1024062" y="0"/>
                  </a:lnTo>
                  <a:lnTo>
                    <a:pt x="102406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190500"/>
              <a:ext cx="1024062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874356" y="5984172"/>
            <a:ext cx="3410346" cy="3086100"/>
            <a:chOff x="0" y="0"/>
            <a:chExt cx="898198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98198" cy="812800"/>
            </a:xfrm>
            <a:custGeom>
              <a:avLst/>
              <a:gdLst/>
              <a:ahLst/>
              <a:cxnLst/>
              <a:rect l="l" t="t" r="r" b="b"/>
              <a:pathLst>
                <a:path w="898198" h="812800">
                  <a:moveTo>
                    <a:pt x="0" y="0"/>
                  </a:moveTo>
                  <a:lnTo>
                    <a:pt x="898198" y="0"/>
                  </a:lnTo>
                  <a:lnTo>
                    <a:pt x="898198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0"/>
              <a:ext cx="898198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7338219" y="2496026"/>
            <a:ext cx="3611562" cy="3086100"/>
            <a:chOff x="0" y="0"/>
            <a:chExt cx="951193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51193" cy="812800"/>
            </a:xfrm>
            <a:custGeom>
              <a:avLst/>
              <a:gdLst/>
              <a:ahLst/>
              <a:cxnLst/>
              <a:rect l="l" t="t" r="r" b="b"/>
              <a:pathLst>
                <a:path w="951193" h="812800">
                  <a:moveTo>
                    <a:pt x="0" y="0"/>
                  </a:moveTo>
                  <a:lnTo>
                    <a:pt x="951193" y="0"/>
                  </a:lnTo>
                  <a:lnTo>
                    <a:pt x="95119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190500"/>
              <a:ext cx="951193" cy="1003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40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5508339" y="4530291"/>
            <a:ext cx="1555394" cy="1051835"/>
          </a:xfrm>
          <a:custGeom>
            <a:avLst/>
            <a:gdLst/>
            <a:ahLst/>
            <a:cxnLst/>
            <a:rect l="l" t="t" r="r" b="b"/>
            <a:pathLst>
              <a:path w="1555394" h="1051835">
                <a:moveTo>
                  <a:pt x="0" y="0"/>
                </a:moveTo>
                <a:lnTo>
                  <a:pt x="1555394" y="0"/>
                </a:lnTo>
                <a:lnTo>
                  <a:pt x="1555394" y="1051835"/>
                </a:lnTo>
                <a:lnTo>
                  <a:pt x="0" y="1051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D3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2724778" y="2540930"/>
            <a:ext cx="3561258" cy="2688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Applicant 1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“I'm unsure of what career I want”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7438554" y="2502830"/>
            <a:ext cx="3410892" cy="320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Applicant 2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“I didn’t meet the entry requirements”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2151955" y="2502830"/>
            <a:ext cx="3288466" cy="2174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Applicant 3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“I have Dyslexia”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000269" y="5867332"/>
            <a:ext cx="3410346" cy="320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Applicant 4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“I’m 55 years old with 2 children”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9914872" y="5867332"/>
            <a:ext cx="3329314" cy="371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Applicant 5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“I don’t want to move away from home”</a:t>
            </a: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  <a:p>
            <a:pPr marL="0" marR="0" lvl="0" indent="0" algn="ctr" defTabSz="914400" rtl="0" eaLnBrk="1" fontAlgn="auto" latinLnBrk="0" hangingPunct="1">
              <a:lnSpc>
                <a:spcPts val="4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"/>
              <a:ea typeface="FF Meta Hebrew"/>
              <a:cs typeface="FF Meta Hebrew"/>
              <a:sym typeface="FF Meta Hebrew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4413565" y="4530291"/>
            <a:ext cx="1555394" cy="1051835"/>
          </a:xfrm>
          <a:custGeom>
            <a:avLst/>
            <a:gdLst/>
            <a:ahLst/>
            <a:cxnLst/>
            <a:rect l="l" t="t" r="r" b="b"/>
            <a:pathLst>
              <a:path w="1555394" h="1051835">
                <a:moveTo>
                  <a:pt x="0" y="0"/>
                </a:moveTo>
                <a:lnTo>
                  <a:pt x="1555394" y="0"/>
                </a:lnTo>
                <a:lnTo>
                  <a:pt x="1555394" y="1051835"/>
                </a:lnTo>
                <a:lnTo>
                  <a:pt x="0" y="1051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30"/>
          <p:cNvSpPr/>
          <p:nvPr/>
        </p:nvSpPr>
        <p:spPr>
          <a:xfrm>
            <a:off x="7368533" y="8008367"/>
            <a:ext cx="1555394" cy="1051835"/>
          </a:xfrm>
          <a:custGeom>
            <a:avLst/>
            <a:gdLst/>
            <a:ahLst/>
            <a:cxnLst/>
            <a:rect l="l" t="t" r="r" b="b"/>
            <a:pathLst>
              <a:path w="1555394" h="1051835">
                <a:moveTo>
                  <a:pt x="0" y="0"/>
                </a:moveTo>
                <a:lnTo>
                  <a:pt x="1555394" y="0"/>
                </a:lnTo>
                <a:lnTo>
                  <a:pt x="1555394" y="1051835"/>
                </a:lnTo>
                <a:lnTo>
                  <a:pt x="0" y="105183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31"/>
          <p:cNvSpPr/>
          <p:nvPr/>
        </p:nvSpPr>
        <p:spPr>
          <a:xfrm>
            <a:off x="12466489" y="8018436"/>
            <a:ext cx="1555394" cy="1051835"/>
          </a:xfrm>
          <a:custGeom>
            <a:avLst/>
            <a:gdLst/>
            <a:ahLst/>
            <a:cxnLst/>
            <a:rect l="l" t="t" r="r" b="b"/>
            <a:pathLst>
              <a:path w="1555394" h="1051835">
                <a:moveTo>
                  <a:pt x="0" y="0"/>
                </a:moveTo>
                <a:lnTo>
                  <a:pt x="1555394" y="0"/>
                </a:lnTo>
                <a:lnTo>
                  <a:pt x="1555394" y="1051836"/>
                </a:lnTo>
                <a:lnTo>
                  <a:pt x="0" y="10518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0122575-6601-FF07-91D0-FAC00A12B10E}"/>
              </a:ext>
            </a:extLst>
          </p:cNvPr>
          <p:cNvGrpSpPr/>
          <p:nvPr/>
        </p:nvGrpSpPr>
        <p:grpSpPr>
          <a:xfrm>
            <a:off x="221457" y="6271206"/>
            <a:ext cx="4778812" cy="3510255"/>
            <a:chOff x="13668190" y="6356589"/>
            <a:chExt cx="4778812" cy="3510255"/>
          </a:xfrm>
        </p:grpSpPr>
        <p:sp>
          <p:nvSpPr>
            <p:cNvPr id="32" name="Freeform 32"/>
            <p:cNvSpPr/>
            <p:nvPr/>
          </p:nvSpPr>
          <p:spPr>
            <a:xfrm rot="-10505379">
              <a:off x="13668190" y="6356589"/>
              <a:ext cx="4778812" cy="3510255"/>
            </a:xfrm>
            <a:custGeom>
              <a:avLst/>
              <a:gdLst/>
              <a:ahLst/>
              <a:cxnLst/>
              <a:rect l="l" t="t" r="r" b="b"/>
              <a:pathLst>
                <a:path w="4778812" h="3510255">
                  <a:moveTo>
                    <a:pt x="0" y="0"/>
                  </a:moveTo>
                  <a:lnTo>
                    <a:pt x="4778813" y="0"/>
                  </a:lnTo>
                  <a:lnTo>
                    <a:pt x="4778813" y="3510255"/>
                  </a:lnTo>
                  <a:lnTo>
                    <a:pt x="0" y="35102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14033047" y="7170823"/>
              <a:ext cx="3653836" cy="20942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22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3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FF Meta Hebrew Bold"/>
                  <a:ea typeface="FF Meta Hebrew Bold"/>
                  <a:cs typeface="FF Meta Hebrew Bold"/>
                  <a:sym typeface="FF Meta Hebrew Bold"/>
                </a:rPr>
                <a:t>Anyone can attend university as long as they are over 18 and meet the entry requirements for their desired course of study.</a:t>
              </a:r>
            </a:p>
          </p:txBody>
        </p:sp>
      </p:grpSp>
      <p:pic>
        <p:nvPicPr>
          <p:cNvPr id="35" name="Graphic 34" descr="Question mark with solid fill">
            <a:extLst>
              <a:ext uri="{FF2B5EF4-FFF2-40B4-BE49-F238E27FC236}">
                <a16:creationId xmlns:a16="http://schemas.microsoft.com/office/drawing/2014/main" id="{E430A679-FD7B-5CE2-F6C1-D5660F1DC6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90909" y="4467700"/>
            <a:ext cx="1275987" cy="12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6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145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6F2868-461C-5551-CC2C-2C9A7148D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3">
            <a:extLst>
              <a:ext uri="{FF2B5EF4-FFF2-40B4-BE49-F238E27FC236}">
                <a16:creationId xmlns:a16="http://schemas.microsoft.com/office/drawing/2014/main" id="{4C01459A-2CAE-4CD9-984D-9D683AE2C5A1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2896" y="0"/>
                </a:moveTo>
                <a:lnTo>
                  <a:pt x="4251830" y="0"/>
                </a:lnTo>
                <a:cubicBezTo>
                  <a:pt x="4264475" y="0"/>
                  <a:pt x="4274726" y="10251"/>
                  <a:pt x="4274726" y="22896"/>
                </a:cubicBezTo>
                <a:lnTo>
                  <a:pt x="4274726" y="2144571"/>
                </a:lnTo>
                <a:cubicBezTo>
                  <a:pt x="4274726" y="2150643"/>
                  <a:pt x="4272314" y="2156467"/>
                  <a:pt x="4268020" y="2160761"/>
                </a:cubicBezTo>
                <a:cubicBezTo>
                  <a:pt x="4263726" y="2165054"/>
                  <a:pt x="4257903" y="2167467"/>
                  <a:pt x="4251830" y="2167467"/>
                </a:cubicBezTo>
                <a:lnTo>
                  <a:pt x="22896" y="2167467"/>
                </a:lnTo>
                <a:cubicBezTo>
                  <a:pt x="16823" y="2167467"/>
                  <a:pt x="11000" y="2165054"/>
                  <a:pt x="6706" y="2160761"/>
                </a:cubicBezTo>
                <a:cubicBezTo>
                  <a:pt x="2412" y="2156467"/>
                  <a:pt x="0" y="2150643"/>
                  <a:pt x="0" y="2144571"/>
                </a:cubicBezTo>
                <a:lnTo>
                  <a:pt x="0" y="22896"/>
                </a:lnTo>
                <a:cubicBezTo>
                  <a:pt x="0" y="16823"/>
                  <a:pt x="2412" y="11000"/>
                  <a:pt x="6706" y="6706"/>
                </a:cubicBezTo>
                <a:cubicBezTo>
                  <a:pt x="11000" y="2412"/>
                  <a:pt x="16823" y="0"/>
                  <a:pt x="22896" y="0"/>
                </a:cubicBezTo>
                <a:close/>
              </a:path>
            </a:pathLst>
          </a:custGeom>
          <a:solidFill>
            <a:srgbClr val="672146"/>
          </a:solid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DC7F2B0-B15F-4204-6230-0D7F62978939}"/>
              </a:ext>
            </a:extLst>
          </p:cNvPr>
          <p:cNvSpPr txBox="1"/>
          <p:nvPr/>
        </p:nvSpPr>
        <p:spPr>
          <a:xfrm>
            <a:off x="3054091" y="376216"/>
            <a:ext cx="12119193" cy="16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  <a:t>Undergraduate Degree</a:t>
            </a: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  </a:t>
            </a: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E006AF0B-5BA2-980B-FCA9-77CE37231E11}"/>
              </a:ext>
            </a:extLst>
          </p:cNvPr>
          <p:cNvSpPr/>
          <p:nvPr/>
        </p:nvSpPr>
        <p:spPr>
          <a:xfrm>
            <a:off x="325435" y="359399"/>
            <a:ext cx="1182524" cy="860090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2" y="0"/>
                </a:lnTo>
                <a:lnTo>
                  <a:pt x="1791542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1" name="Group 2">
            <a:extLst>
              <a:ext uri="{FF2B5EF4-FFF2-40B4-BE49-F238E27FC236}">
                <a16:creationId xmlns:a16="http://schemas.microsoft.com/office/drawing/2014/main" id="{47E70439-EE3B-73DD-958B-A7F641919AC9}"/>
              </a:ext>
            </a:extLst>
          </p:cNvPr>
          <p:cNvGrpSpPr/>
          <p:nvPr/>
        </p:nvGrpSpPr>
        <p:grpSpPr>
          <a:xfrm>
            <a:off x="468267" y="1645255"/>
            <a:ext cx="17351466" cy="8315558"/>
            <a:chOff x="0" y="0"/>
            <a:chExt cx="4569933" cy="2225246"/>
          </a:xfrm>
        </p:grpSpPr>
        <p:sp>
          <p:nvSpPr>
            <p:cNvPr id="72" name="Freeform 3">
              <a:extLst>
                <a:ext uri="{FF2B5EF4-FFF2-40B4-BE49-F238E27FC236}">
                  <a16:creationId xmlns:a16="http://schemas.microsoft.com/office/drawing/2014/main" id="{FAEDDF40-4E8C-5B67-40BC-99104DE93BE1}"/>
                </a:ext>
              </a:extLst>
            </p:cNvPr>
            <p:cNvSpPr/>
            <p:nvPr/>
          </p:nvSpPr>
          <p:spPr>
            <a:xfrm>
              <a:off x="0" y="0"/>
              <a:ext cx="4569933" cy="2225246"/>
            </a:xfrm>
            <a:custGeom>
              <a:avLst/>
              <a:gdLst/>
              <a:ahLst/>
              <a:cxnLst/>
              <a:rect l="l" t="t" r="r" b="b"/>
              <a:pathLst>
                <a:path w="4569933" h="2225246">
                  <a:moveTo>
                    <a:pt x="21417" y="0"/>
                  </a:moveTo>
                  <a:lnTo>
                    <a:pt x="4548517" y="0"/>
                  </a:lnTo>
                  <a:cubicBezTo>
                    <a:pt x="4554197" y="0"/>
                    <a:pt x="4559644" y="2256"/>
                    <a:pt x="4563661" y="6273"/>
                  </a:cubicBezTo>
                  <a:cubicBezTo>
                    <a:pt x="4567677" y="10289"/>
                    <a:pt x="4569933" y="15737"/>
                    <a:pt x="4569933" y="21417"/>
                  </a:cubicBezTo>
                  <a:lnTo>
                    <a:pt x="4569933" y="2203829"/>
                  </a:lnTo>
                  <a:cubicBezTo>
                    <a:pt x="4569933" y="2209510"/>
                    <a:pt x="4567677" y="2214957"/>
                    <a:pt x="4563661" y="2218973"/>
                  </a:cubicBezTo>
                  <a:cubicBezTo>
                    <a:pt x="4559644" y="2222990"/>
                    <a:pt x="4554197" y="2225246"/>
                    <a:pt x="4548517" y="2225246"/>
                  </a:cubicBezTo>
                  <a:lnTo>
                    <a:pt x="21417" y="2225246"/>
                  </a:lnTo>
                  <a:cubicBezTo>
                    <a:pt x="15737" y="2225246"/>
                    <a:pt x="10289" y="2222990"/>
                    <a:pt x="6273" y="2218973"/>
                  </a:cubicBezTo>
                  <a:cubicBezTo>
                    <a:pt x="2256" y="2214957"/>
                    <a:pt x="0" y="2209510"/>
                    <a:pt x="0" y="2203829"/>
                  </a:cubicBezTo>
                  <a:lnTo>
                    <a:pt x="0" y="21417"/>
                  </a:lnTo>
                  <a:cubicBezTo>
                    <a:pt x="0" y="15737"/>
                    <a:pt x="2256" y="10289"/>
                    <a:pt x="6273" y="6273"/>
                  </a:cubicBezTo>
                  <a:cubicBezTo>
                    <a:pt x="10289" y="2256"/>
                    <a:pt x="15737" y="0"/>
                    <a:pt x="21417" y="0"/>
                  </a:cubicBezTo>
                  <a:close/>
                </a:path>
              </a:pathLst>
            </a:custGeom>
            <a:solidFill>
              <a:srgbClr val="F4CDD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4">
              <a:extLst>
                <a:ext uri="{FF2B5EF4-FFF2-40B4-BE49-F238E27FC236}">
                  <a16:creationId xmlns:a16="http://schemas.microsoft.com/office/drawing/2014/main" id="{87FCF9BA-D8F9-E9AB-A60C-4943DA33886D}"/>
                </a:ext>
              </a:extLst>
            </p:cNvPr>
            <p:cNvSpPr txBox="1"/>
            <p:nvPr/>
          </p:nvSpPr>
          <p:spPr>
            <a:xfrm>
              <a:off x="0" y="-123825"/>
              <a:ext cx="4569933" cy="2349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CB9F2B41-AC04-3433-D41E-535E1852E382}"/>
              </a:ext>
            </a:extLst>
          </p:cNvPr>
          <p:cNvSpPr txBox="1"/>
          <p:nvPr/>
        </p:nvSpPr>
        <p:spPr>
          <a:xfrm>
            <a:off x="12608557" y="5829152"/>
            <a:ext cx="933268" cy="11351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31">
            <a:extLst>
              <a:ext uri="{FF2B5EF4-FFF2-40B4-BE49-F238E27FC236}">
                <a16:creationId xmlns:a16="http://schemas.microsoft.com/office/drawing/2014/main" id="{C7A90EBD-22C0-CAD4-E7F0-1012E24F6B88}"/>
              </a:ext>
            </a:extLst>
          </p:cNvPr>
          <p:cNvSpPr txBox="1"/>
          <p:nvPr/>
        </p:nvSpPr>
        <p:spPr>
          <a:xfrm>
            <a:off x="628607" y="1976231"/>
            <a:ext cx="9365340" cy="8231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Typically take 3-4 years to complete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Specialise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 in a specific subject area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Student Finance Available</a:t>
            </a:r>
          </a:p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Placement years often available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Apply through UCAS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sp>
        <p:nvSpPr>
          <p:cNvPr id="63" name="TextBox 31">
            <a:extLst>
              <a:ext uri="{FF2B5EF4-FFF2-40B4-BE49-F238E27FC236}">
                <a16:creationId xmlns:a16="http://schemas.microsoft.com/office/drawing/2014/main" id="{6B5E7348-A7EF-89BD-FB18-7CF2A992CB1D}"/>
              </a:ext>
            </a:extLst>
          </p:cNvPr>
          <p:cNvSpPr txBox="1"/>
          <p:nvPr/>
        </p:nvSpPr>
        <p:spPr>
          <a:xfrm>
            <a:off x="10299053" y="3970455"/>
            <a:ext cx="6282316" cy="140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3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Learn through lectures,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seminars &amp; independent study</a:t>
            </a:r>
          </a:p>
        </p:txBody>
      </p:sp>
      <p:sp>
        <p:nvSpPr>
          <p:cNvPr id="7" name="Freeform 43">
            <a:extLst>
              <a:ext uri="{FF2B5EF4-FFF2-40B4-BE49-F238E27FC236}">
                <a16:creationId xmlns:a16="http://schemas.microsoft.com/office/drawing/2014/main" id="{B268FE1C-A81F-ADF1-89CA-263573C096DF}"/>
              </a:ext>
            </a:extLst>
          </p:cNvPr>
          <p:cNvSpPr/>
          <p:nvPr/>
        </p:nvSpPr>
        <p:spPr>
          <a:xfrm>
            <a:off x="11862021" y="2313499"/>
            <a:ext cx="1552167" cy="146823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43">
            <a:extLst>
              <a:ext uri="{FF2B5EF4-FFF2-40B4-BE49-F238E27FC236}">
                <a16:creationId xmlns:a16="http://schemas.microsoft.com/office/drawing/2014/main" id="{8740DB9A-4ED5-4C64-9991-F21F2EC95A77}"/>
              </a:ext>
            </a:extLst>
          </p:cNvPr>
          <p:cNvSpPr/>
          <p:nvPr/>
        </p:nvSpPr>
        <p:spPr>
          <a:xfrm>
            <a:off x="13831179" y="2361625"/>
            <a:ext cx="1552167" cy="146823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6759DB0C-ADD6-1912-857D-68D74F50DD53}"/>
              </a:ext>
            </a:extLst>
          </p:cNvPr>
          <p:cNvSpPr/>
          <p:nvPr/>
        </p:nvSpPr>
        <p:spPr>
          <a:xfrm>
            <a:off x="14113974" y="2499794"/>
            <a:ext cx="1008107" cy="1104597"/>
          </a:xfrm>
          <a:custGeom>
            <a:avLst/>
            <a:gdLst/>
            <a:ahLst/>
            <a:cxnLst/>
            <a:rect l="l" t="t" r="r" b="b"/>
            <a:pathLst>
              <a:path w="960341" h="1010885">
                <a:moveTo>
                  <a:pt x="0" y="0"/>
                </a:moveTo>
                <a:lnTo>
                  <a:pt x="960341" y="0"/>
                </a:lnTo>
                <a:lnTo>
                  <a:pt x="960341" y="1010885"/>
                </a:lnTo>
                <a:lnTo>
                  <a:pt x="0" y="101088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B21BA3B2-594D-5A70-4F9C-A4389BD89975}"/>
              </a:ext>
            </a:extLst>
          </p:cNvPr>
          <p:cNvSpPr/>
          <p:nvPr/>
        </p:nvSpPr>
        <p:spPr>
          <a:xfrm>
            <a:off x="12186957" y="2498391"/>
            <a:ext cx="903402" cy="996917"/>
          </a:xfrm>
          <a:custGeom>
            <a:avLst/>
            <a:gdLst/>
            <a:ahLst/>
            <a:cxnLst/>
            <a:rect l="l" t="t" r="r" b="b"/>
            <a:pathLst>
              <a:path w="1001459" h="928853">
                <a:moveTo>
                  <a:pt x="0" y="0"/>
                </a:moveTo>
                <a:lnTo>
                  <a:pt x="1001458" y="0"/>
                </a:lnTo>
                <a:lnTo>
                  <a:pt x="1001458" y="928853"/>
                </a:lnTo>
                <a:lnTo>
                  <a:pt x="0" y="92885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Freeform 43">
            <a:extLst>
              <a:ext uri="{FF2B5EF4-FFF2-40B4-BE49-F238E27FC236}">
                <a16:creationId xmlns:a16="http://schemas.microsoft.com/office/drawing/2014/main" id="{0EA0C8A1-5824-A2B8-CB14-504E9E40DB98}"/>
              </a:ext>
            </a:extLst>
          </p:cNvPr>
          <p:cNvSpPr/>
          <p:nvPr/>
        </p:nvSpPr>
        <p:spPr>
          <a:xfrm>
            <a:off x="15386293" y="5980479"/>
            <a:ext cx="1552167" cy="146823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Freeform 43">
            <a:extLst>
              <a:ext uri="{FF2B5EF4-FFF2-40B4-BE49-F238E27FC236}">
                <a16:creationId xmlns:a16="http://schemas.microsoft.com/office/drawing/2014/main" id="{BFAD963C-3BB0-9DAC-1326-5C1EB2612471}"/>
              </a:ext>
            </a:extLst>
          </p:cNvPr>
          <p:cNvSpPr/>
          <p:nvPr/>
        </p:nvSpPr>
        <p:spPr>
          <a:xfrm>
            <a:off x="13687975" y="5957488"/>
            <a:ext cx="1552167" cy="146823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3">
            <a:extLst>
              <a:ext uri="{FF2B5EF4-FFF2-40B4-BE49-F238E27FC236}">
                <a16:creationId xmlns:a16="http://schemas.microsoft.com/office/drawing/2014/main" id="{EB45F516-DE56-9DE8-2AE1-85BDB9207004}"/>
              </a:ext>
            </a:extLst>
          </p:cNvPr>
          <p:cNvSpPr/>
          <p:nvPr/>
        </p:nvSpPr>
        <p:spPr>
          <a:xfrm>
            <a:off x="12017750" y="5971411"/>
            <a:ext cx="1552167" cy="146823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3">
            <a:extLst>
              <a:ext uri="{FF2B5EF4-FFF2-40B4-BE49-F238E27FC236}">
                <a16:creationId xmlns:a16="http://schemas.microsoft.com/office/drawing/2014/main" id="{5D9EA743-FEB0-E4E1-026D-8D82558079CF}"/>
              </a:ext>
            </a:extLst>
          </p:cNvPr>
          <p:cNvSpPr/>
          <p:nvPr/>
        </p:nvSpPr>
        <p:spPr>
          <a:xfrm>
            <a:off x="10338201" y="5953015"/>
            <a:ext cx="1552167" cy="146823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CDD318A4-1085-837F-B4D8-86DE441580A3}"/>
              </a:ext>
            </a:extLst>
          </p:cNvPr>
          <p:cNvSpPr txBox="1"/>
          <p:nvPr/>
        </p:nvSpPr>
        <p:spPr>
          <a:xfrm>
            <a:off x="10103082" y="7830157"/>
            <a:ext cx="6849170" cy="140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3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Be assessed through coursework, placements, portfolios and exams</a:t>
            </a:r>
          </a:p>
        </p:txBody>
      </p:sp>
      <p:grpSp>
        <p:nvGrpSpPr>
          <p:cNvPr id="57" name="Group 11"/>
          <p:cNvGrpSpPr/>
          <p:nvPr/>
        </p:nvGrpSpPr>
        <p:grpSpPr>
          <a:xfrm>
            <a:off x="10462214" y="5687608"/>
            <a:ext cx="1309141" cy="1703309"/>
            <a:chOff x="143580" y="-125632"/>
            <a:chExt cx="1244358" cy="1513570"/>
          </a:xfrm>
        </p:grpSpPr>
        <p:sp>
          <p:nvSpPr>
            <p:cNvPr id="58" name="TextBox 14"/>
            <p:cNvSpPr txBox="1"/>
            <p:nvPr/>
          </p:nvSpPr>
          <p:spPr>
            <a:xfrm>
              <a:off x="143580" y="-125632"/>
              <a:ext cx="1244358" cy="151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  <p:sp>
          <p:nvSpPr>
            <p:cNvPr id="59" name="Freeform 15"/>
            <p:cNvSpPr/>
            <p:nvPr/>
          </p:nvSpPr>
          <p:spPr>
            <a:xfrm>
              <a:off x="264608" y="264608"/>
              <a:ext cx="1002302" cy="1002302"/>
            </a:xfrm>
            <a:custGeom>
              <a:avLst/>
              <a:gdLst/>
              <a:ahLst/>
              <a:cxnLst/>
              <a:rect l="l" t="t" r="r" b="b"/>
              <a:pathLst>
                <a:path w="1002302" h="1002302">
                  <a:moveTo>
                    <a:pt x="0" y="0"/>
                  </a:moveTo>
                  <a:lnTo>
                    <a:pt x="1002302" y="0"/>
                  </a:lnTo>
                  <a:lnTo>
                    <a:pt x="1002302" y="1002302"/>
                  </a:lnTo>
                  <a:lnTo>
                    <a:pt x="0" y="100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0" name="Group 21">
            <a:extLst>
              <a:ext uri="{FF2B5EF4-FFF2-40B4-BE49-F238E27FC236}">
                <a16:creationId xmlns:a16="http://schemas.microsoft.com/office/drawing/2014/main" id="{61C37DC5-506E-3F91-5BA0-B722B519C082}"/>
              </a:ext>
            </a:extLst>
          </p:cNvPr>
          <p:cNvGrpSpPr/>
          <p:nvPr/>
        </p:nvGrpSpPr>
        <p:grpSpPr>
          <a:xfrm>
            <a:off x="12139926" y="5772515"/>
            <a:ext cx="1309141" cy="1468235"/>
            <a:chOff x="143580" y="-125631"/>
            <a:chExt cx="1244358" cy="1513570"/>
          </a:xfrm>
        </p:grpSpPr>
        <p:sp>
          <p:nvSpPr>
            <p:cNvPr id="64" name="TextBox 24">
              <a:extLst>
                <a:ext uri="{FF2B5EF4-FFF2-40B4-BE49-F238E27FC236}">
                  <a16:creationId xmlns:a16="http://schemas.microsoft.com/office/drawing/2014/main" id="{7D0FE2FA-1858-3B14-7264-15FBEC91617C}"/>
                </a:ext>
              </a:extLst>
            </p:cNvPr>
            <p:cNvSpPr txBox="1"/>
            <p:nvPr/>
          </p:nvSpPr>
          <p:spPr>
            <a:xfrm>
              <a:off x="143580" y="-125631"/>
              <a:ext cx="1244358" cy="151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BA4B23CE-C798-9234-7882-592D551ABD22}"/>
                </a:ext>
              </a:extLst>
            </p:cNvPr>
            <p:cNvSpPr/>
            <p:nvPr/>
          </p:nvSpPr>
          <p:spPr>
            <a:xfrm>
              <a:off x="144319" y="189079"/>
              <a:ext cx="1242879" cy="1176074"/>
            </a:xfrm>
            <a:custGeom>
              <a:avLst/>
              <a:gdLst/>
              <a:ahLst/>
              <a:cxnLst/>
              <a:rect l="l" t="t" r="r" b="b"/>
              <a:pathLst>
                <a:path w="1242879" h="1176074">
                  <a:moveTo>
                    <a:pt x="0" y="0"/>
                  </a:moveTo>
                  <a:lnTo>
                    <a:pt x="1242879" y="0"/>
                  </a:lnTo>
                  <a:lnTo>
                    <a:pt x="1242879" y="1176074"/>
                  </a:lnTo>
                  <a:lnTo>
                    <a:pt x="0" y="1176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6" name="Freeform 30"/>
          <p:cNvSpPr/>
          <p:nvPr/>
        </p:nvSpPr>
        <p:spPr>
          <a:xfrm>
            <a:off x="14003814" y="6151219"/>
            <a:ext cx="1041428" cy="1051386"/>
          </a:xfrm>
          <a:custGeom>
            <a:avLst/>
            <a:gdLst/>
            <a:ahLst/>
            <a:cxnLst/>
            <a:rect l="l" t="t" r="r" b="b"/>
            <a:pathLst>
              <a:path w="1024283" h="1024283">
                <a:moveTo>
                  <a:pt x="0" y="0"/>
                </a:moveTo>
                <a:lnTo>
                  <a:pt x="1024283" y="0"/>
                </a:lnTo>
                <a:lnTo>
                  <a:pt x="1024283" y="1024283"/>
                </a:lnTo>
                <a:lnTo>
                  <a:pt x="0" y="102428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8" name="Group 16"/>
          <p:cNvGrpSpPr/>
          <p:nvPr/>
        </p:nvGrpSpPr>
        <p:grpSpPr>
          <a:xfrm>
            <a:off x="15521348" y="5809713"/>
            <a:ext cx="1324227" cy="1455496"/>
            <a:chOff x="143580" y="-125632"/>
            <a:chExt cx="1325694" cy="1513570"/>
          </a:xfrm>
        </p:grpSpPr>
        <p:sp>
          <p:nvSpPr>
            <p:cNvPr id="69" name="TextBox 19"/>
            <p:cNvSpPr txBox="1"/>
            <p:nvPr/>
          </p:nvSpPr>
          <p:spPr>
            <a:xfrm>
              <a:off x="143580" y="-125632"/>
              <a:ext cx="1244358" cy="151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  <p:sp>
          <p:nvSpPr>
            <p:cNvPr id="70" name="Freeform 20"/>
            <p:cNvSpPr/>
            <p:nvPr/>
          </p:nvSpPr>
          <p:spPr>
            <a:xfrm>
              <a:off x="202364" y="177438"/>
              <a:ext cx="1266910" cy="1176643"/>
            </a:xfrm>
            <a:custGeom>
              <a:avLst/>
              <a:gdLst/>
              <a:ahLst/>
              <a:cxnLst/>
              <a:rect l="l" t="t" r="r" b="b"/>
              <a:pathLst>
                <a:path w="1266910" h="1176643">
                  <a:moveTo>
                    <a:pt x="0" y="0"/>
                  </a:moveTo>
                  <a:lnTo>
                    <a:pt x="1266910" y="0"/>
                  </a:lnTo>
                  <a:lnTo>
                    <a:pt x="1266910" y="1176642"/>
                  </a:lnTo>
                  <a:lnTo>
                    <a:pt x="0" y="1176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10052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3">
            <a:extLst>
              <a:ext uri="{FF2B5EF4-FFF2-40B4-BE49-F238E27FC236}">
                <a16:creationId xmlns:a16="http://schemas.microsoft.com/office/drawing/2014/main" id="{E261F069-D675-7D1E-A1FB-1476A301C1D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2896" y="0"/>
                </a:moveTo>
                <a:lnTo>
                  <a:pt x="4251830" y="0"/>
                </a:lnTo>
                <a:cubicBezTo>
                  <a:pt x="4264475" y="0"/>
                  <a:pt x="4274726" y="10251"/>
                  <a:pt x="4274726" y="22896"/>
                </a:cubicBezTo>
                <a:lnTo>
                  <a:pt x="4274726" y="2144571"/>
                </a:lnTo>
                <a:cubicBezTo>
                  <a:pt x="4274726" y="2150643"/>
                  <a:pt x="4272314" y="2156467"/>
                  <a:pt x="4268020" y="2160761"/>
                </a:cubicBezTo>
                <a:cubicBezTo>
                  <a:pt x="4263726" y="2165054"/>
                  <a:pt x="4257903" y="2167467"/>
                  <a:pt x="4251830" y="2167467"/>
                </a:cubicBezTo>
                <a:lnTo>
                  <a:pt x="22896" y="2167467"/>
                </a:lnTo>
                <a:cubicBezTo>
                  <a:pt x="16823" y="2167467"/>
                  <a:pt x="11000" y="2165054"/>
                  <a:pt x="6706" y="2160761"/>
                </a:cubicBezTo>
                <a:cubicBezTo>
                  <a:pt x="2412" y="2156467"/>
                  <a:pt x="0" y="2150643"/>
                  <a:pt x="0" y="2144571"/>
                </a:cubicBezTo>
                <a:lnTo>
                  <a:pt x="0" y="22896"/>
                </a:lnTo>
                <a:cubicBezTo>
                  <a:pt x="0" y="16823"/>
                  <a:pt x="2412" y="11000"/>
                  <a:pt x="6706" y="6706"/>
                </a:cubicBezTo>
                <a:cubicBezTo>
                  <a:pt x="11000" y="2412"/>
                  <a:pt x="16823" y="0"/>
                  <a:pt x="22896" y="0"/>
                </a:cubicBezTo>
                <a:close/>
              </a:path>
            </a:pathLst>
          </a:custGeom>
          <a:solidFill>
            <a:srgbClr val="672146"/>
          </a:solid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5EFD3BEA-4860-3A05-CF69-959C6F101451}"/>
              </a:ext>
            </a:extLst>
          </p:cNvPr>
          <p:cNvSpPr/>
          <p:nvPr/>
        </p:nvSpPr>
        <p:spPr>
          <a:xfrm>
            <a:off x="325435" y="359399"/>
            <a:ext cx="1182524" cy="860090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2" y="0"/>
                </a:lnTo>
                <a:lnTo>
                  <a:pt x="1791542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65876968-78A2-E3AD-1730-8BFCB2B12B92}"/>
              </a:ext>
            </a:extLst>
          </p:cNvPr>
          <p:cNvSpPr txBox="1"/>
          <p:nvPr/>
        </p:nvSpPr>
        <p:spPr>
          <a:xfrm>
            <a:off x="3003252" y="234098"/>
            <a:ext cx="12119193" cy="16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  <a:t>Degree Apprenticeship</a:t>
            </a: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  </a:t>
            </a: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49B77119-591F-BD5D-97C2-2C37358695A8}"/>
              </a:ext>
            </a:extLst>
          </p:cNvPr>
          <p:cNvGrpSpPr/>
          <p:nvPr/>
        </p:nvGrpSpPr>
        <p:grpSpPr>
          <a:xfrm>
            <a:off x="465028" y="1628085"/>
            <a:ext cx="17351466" cy="7772589"/>
            <a:chOff x="0" y="0"/>
            <a:chExt cx="4569933" cy="2225246"/>
          </a:xfrm>
          <a:solidFill>
            <a:srgbClr val="AC145A"/>
          </a:solidFill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6E353B4E-8F02-2C0B-2824-4BB0420FD20B}"/>
                </a:ext>
              </a:extLst>
            </p:cNvPr>
            <p:cNvSpPr/>
            <p:nvPr/>
          </p:nvSpPr>
          <p:spPr>
            <a:xfrm>
              <a:off x="0" y="0"/>
              <a:ext cx="4569933" cy="2225246"/>
            </a:xfrm>
            <a:custGeom>
              <a:avLst/>
              <a:gdLst/>
              <a:ahLst/>
              <a:cxnLst/>
              <a:rect l="l" t="t" r="r" b="b"/>
              <a:pathLst>
                <a:path w="4569933" h="2225246">
                  <a:moveTo>
                    <a:pt x="21417" y="0"/>
                  </a:moveTo>
                  <a:lnTo>
                    <a:pt x="4548517" y="0"/>
                  </a:lnTo>
                  <a:cubicBezTo>
                    <a:pt x="4554197" y="0"/>
                    <a:pt x="4559644" y="2256"/>
                    <a:pt x="4563661" y="6273"/>
                  </a:cubicBezTo>
                  <a:cubicBezTo>
                    <a:pt x="4567677" y="10289"/>
                    <a:pt x="4569933" y="15737"/>
                    <a:pt x="4569933" y="21417"/>
                  </a:cubicBezTo>
                  <a:lnTo>
                    <a:pt x="4569933" y="2203829"/>
                  </a:lnTo>
                  <a:cubicBezTo>
                    <a:pt x="4569933" y="2209510"/>
                    <a:pt x="4567677" y="2214957"/>
                    <a:pt x="4563661" y="2218973"/>
                  </a:cubicBezTo>
                  <a:cubicBezTo>
                    <a:pt x="4559644" y="2222990"/>
                    <a:pt x="4554197" y="2225246"/>
                    <a:pt x="4548517" y="2225246"/>
                  </a:cubicBezTo>
                  <a:lnTo>
                    <a:pt x="21417" y="2225246"/>
                  </a:lnTo>
                  <a:cubicBezTo>
                    <a:pt x="15737" y="2225246"/>
                    <a:pt x="10289" y="2222990"/>
                    <a:pt x="6273" y="2218973"/>
                  </a:cubicBezTo>
                  <a:cubicBezTo>
                    <a:pt x="2256" y="2214957"/>
                    <a:pt x="0" y="2209510"/>
                    <a:pt x="0" y="2203829"/>
                  </a:cubicBezTo>
                  <a:lnTo>
                    <a:pt x="0" y="21417"/>
                  </a:lnTo>
                  <a:cubicBezTo>
                    <a:pt x="0" y="15737"/>
                    <a:pt x="2256" y="10289"/>
                    <a:pt x="6273" y="6273"/>
                  </a:cubicBezTo>
                  <a:cubicBezTo>
                    <a:pt x="10289" y="2256"/>
                    <a:pt x="15737" y="0"/>
                    <a:pt x="214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TextBox 4">
              <a:extLst>
                <a:ext uri="{FF2B5EF4-FFF2-40B4-BE49-F238E27FC236}">
                  <a16:creationId xmlns:a16="http://schemas.microsoft.com/office/drawing/2014/main" id="{DC69DE04-69EA-0110-E896-0F3616CE14BE}"/>
                </a:ext>
              </a:extLst>
            </p:cNvPr>
            <p:cNvSpPr txBox="1"/>
            <p:nvPr/>
          </p:nvSpPr>
          <p:spPr>
            <a:xfrm>
              <a:off x="0" y="99863"/>
              <a:ext cx="4569933" cy="21253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5122445" y="5727812"/>
            <a:ext cx="933268" cy="11351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939"/>
              </a:lnSpc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11915631" y="7874976"/>
            <a:ext cx="933268" cy="11351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939"/>
              </a:lnSpc>
            </a:pPr>
            <a:endParaRPr/>
          </a:p>
        </p:txBody>
      </p:sp>
      <p:sp>
        <p:nvSpPr>
          <p:cNvPr id="21" name="TextBox 21"/>
          <p:cNvSpPr txBox="1"/>
          <p:nvPr/>
        </p:nvSpPr>
        <p:spPr>
          <a:xfrm>
            <a:off x="571795" y="2001264"/>
            <a:ext cx="10524648" cy="6880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47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Vary in length – </a:t>
            </a:r>
            <a:b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</a:b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typically between 3 - 6 years to complete</a:t>
            </a:r>
          </a:p>
          <a:p>
            <a:pPr algn="l">
              <a:lnSpc>
                <a:spcPts val="4899"/>
              </a:lnSpc>
            </a:pPr>
            <a:endParaRPr lang="en-US" sz="3499" dirty="0">
              <a:solidFill>
                <a:schemeClr val="bg1">
                  <a:lumMod val="95000"/>
                </a:schemeClr>
              </a:solidFill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 err="1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Specialise</a:t>
            </a: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 in a specific subject area </a:t>
            </a:r>
          </a:p>
          <a:p>
            <a:pPr algn="l">
              <a:lnSpc>
                <a:spcPts val="4899"/>
              </a:lnSpc>
            </a:pPr>
            <a:endParaRPr lang="en-US" sz="3499" dirty="0">
              <a:solidFill>
                <a:schemeClr val="bg1">
                  <a:lumMod val="95000"/>
                </a:schemeClr>
              </a:solidFill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Focused primarily on the workplace – </a:t>
            </a:r>
            <a:b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</a:b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80% work-based learning / 20% HE environment</a:t>
            </a:r>
            <a:b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</a:br>
            <a:endParaRPr lang="en-US" sz="3499" dirty="0">
              <a:solidFill>
                <a:schemeClr val="bg1">
                  <a:lumMod val="95000"/>
                </a:schemeClr>
              </a:solidFill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Employer covers the cost of your training</a:t>
            </a:r>
            <a:b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</a:br>
            <a:endParaRPr lang="en-US" sz="3499" dirty="0">
              <a:solidFill>
                <a:schemeClr val="bg1">
                  <a:lumMod val="95000"/>
                </a:schemeClr>
              </a:solidFill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lvl="1" indent="-377824" algn="l">
              <a:lnSpc>
                <a:spcPts val="4899"/>
              </a:lnSpc>
              <a:buFont typeface="Arial"/>
              <a:buChar char="•"/>
            </a:pP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Earn a wage (no student finance entitlement)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1606181" y="2106273"/>
            <a:ext cx="1552167" cy="143483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CDD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1805649" y="2278671"/>
            <a:ext cx="1191445" cy="1111780"/>
          </a:xfrm>
          <a:custGeom>
            <a:avLst/>
            <a:gdLst/>
            <a:ahLst/>
            <a:cxnLst/>
            <a:rect l="l" t="t" r="r" b="b"/>
            <a:pathLst>
              <a:path w="1119120" h="775245">
                <a:moveTo>
                  <a:pt x="0" y="0"/>
                </a:moveTo>
                <a:lnTo>
                  <a:pt x="1119120" y="0"/>
                </a:lnTo>
                <a:lnTo>
                  <a:pt x="1119120" y="775245"/>
                </a:lnTo>
                <a:lnTo>
                  <a:pt x="0" y="7752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1">
            <a:extLst>
              <a:ext uri="{FF2B5EF4-FFF2-40B4-BE49-F238E27FC236}">
                <a16:creationId xmlns:a16="http://schemas.microsoft.com/office/drawing/2014/main" id="{DA1026ED-258F-40A8-6D0A-B9B32F8907B6}"/>
              </a:ext>
            </a:extLst>
          </p:cNvPr>
          <p:cNvSpPr txBox="1"/>
          <p:nvPr/>
        </p:nvSpPr>
        <p:spPr>
          <a:xfrm>
            <a:off x="13070682" y="2133394"/>
            <a:ext cx="5362834" cy="18535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3" lvl="1" algn="l">
              <a:lnSpc>
                <a:spcPts val="4899"/>
              </a:lnSpc>
            </a:pP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Complete your apprenticeship with </a:t>
            </a:r>
            <a:b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</a:b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a degree</a:t>
            </a:r>
          </a:p>
        </p:txBody>
      </p:sp>
      <p:grpSp>
        <p:nvGrpSpPr>
          <p:cNvPr id="35" name="Group 9">
            <a:extLst>
              <a:ext uri="{FF2B5EF4-FFF2-40B4-BE49-F238E27FC236}">
                <a16:creationId xmlns:a16="http://schemas.microsoft.com/office/drawing/2014/main" id="{14F83BC7-BD5E-A0EB-C653-38B9F72247F3}"/>
              </a:ext>
            </a:extLst>
          </p:cNvPr>
          <p:cNvGrpSpPr/>
          <p:nvPr/>
        </p:nvGrpSpPr>
        <p:grpSpPr>
          <a:xfrm>
            <a:off x="11625287" y="4538865"/>
            <a:ext cx="1552167" cy="1434837"/>
            <a:chOff x="0" y="0"/>
            <a:chExt cx="812800" cy="812800"/>
          </a:xfrm>
        </p:grpSpPr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7C23AD31-69AD-C86E-AF3D-67EDF5BA52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CDD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TextBox 11">
              <a:extLst>
                <a:ext uri="{FF2B5EF4-FFF2-40B4-BE49-F238E27FC236}">
                  <a16:creationId xmlns:a16="http://schemas.microsoft.com/office/drawing/2014/main" id="{384E2631-ED70-6D13-8010-36BBEFCFE314}"/>
                </a:ext>
              </a:extLst>
            </p:cNvPr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1805648" y="4672780"/>
            <a:ext cx="1191445" cy="1055031"/>
          </a:xfrm>
          <a:custGeom>
            <a:avLst/>
            <a:gdLst/>
            <a:ahLst/>
            <a:cxnLst/>
            <a:rect l="l" t="t" r="r" b="b"/>
            <a:pathLst>
              <a:path w="853699" h="686862">
                <a:moveTo>
                  <a:pt x="0" y="0"/>
                </a:moveTo>
                <a:lnTo>
                  <a:pt x="853699" y="0"/>
                </a:lnTo>
                <a:lnTo>
                  <a:pt x="853699" y="686862"/>
                </a:lnTo>
                <a:lnTo>
                  <a:pt x="0" y="6868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94F297BB-0E41-4E43-DF0B-B869CBA5311D}"/>
              </a:ext>
            </a:extLst>
          </p:cNvPr>
          <p:cNvSpPr txBox="1"/>
          <p:nvPr/>
        </p:nvSpPr>
        <p:spPr>
          <a:xfrm>
            <a:off x="13070682" y="4831760"/>
            <a:ext cx="5362834" cy="596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3" lvl="1" algn="l">
              <a:lnSpc>
                <a:spcPts val="4899"/>
              </a:lnSpc>
            </a:pP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Earn while you learn</a:t>
            </a:r>
          </a:p>
        </p:txBody>
      </p:sp>
      <p:grpSp>
        <p:nvGrpSpPr>
          <p:cNvPr id="39" name="Group 9">
            <a:extLst>
              <a:ext uri="{FF2B5EF4-FFF2-40B4-BE49-F238E27FC236}">
                <a16:creationId xmlns:a16="http://schemas.microsoft.com/office/drawing/2014/main" id="{57882126-DE2B-6BCC-1E88-A54025D7A924}"/>
              </a:ext>
            </a:extLst>
          </p:cNvPr>
          <p:cNvGrpSpPr/>
          <p:nvPr/>
        </p:nvGrpSpPr>
        <p:grpSpPr>
          <a:xfrm>
            <a:off x="11625287" y="6494744"/>
            <a:ext cx="1552167" cy="1552538"/>
            <a:chOff x="0" y="-66675"/>
            <a:chExt cx="812800" cy="879475"/>
          </a:xfrm>
        </p:grpSpPr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ED28AEC9-0609-E0A8-B097-40480EC0116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CDD4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1" name="TextBox 11">
              <a:extLst>
                <a:ext uri="{FF2B5EF4-FFF2-40B4-BE49-F238E27FC236}">
                  <a16:creationId xmlns:a16="http://schemas.microsoft.com/office/drawing/2014/main" id="{FC6D75AE-ECFF-2E7A-0AAE-9B3EC0396DD5}"/>
                </a:ext>
              </a:extLst>
            </p:cNvPr>
            <p:cNvSpPr txBox="1"/>
            <p:nvPr/>
          </p:nvSpPr>
          <p:spPr>
            <a:xfrm>
              <a:off x="76200" y="-66675"/>
              <a:ext cx="6604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 dirty="0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1835491" y="6832632"/>
            <a:ext cx="1013408" cy="1042344"/>
          </a:xfrm>
          <a:custGeom>
            <a:avLst/>
            <a:gdLst/>
            <a:ahLst/>
            <a:cxnLst/>
            <a:rect l="l" t="t" r="r" b="b"/>
            <a:pathLst>
              <a:path w="924566" h="867937">
                <a:moveTo>
                  <a:pt x="0" y="0"/>
                </a:moveTo>
                <a:lnTo>
                  <a:pt x="924567" y="0"/>
                </a:lnTo>
                <a:lnTo>
                  <a:pt x="924567" y="867936"/>
                </a:lnTo>
                <a:lnTo>
                  <a:pt x="0" y="8679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TextBox 31">
            <a:extLst>
              <a:ext uri="{FF2B5EF4-FFF2-40B4-BE49-F238E27FC236}">
                <a16:creationId xmlns:a16="http://schemas.microsoft.com/office/drawing/2014/main" id="{294D9B53-ACA3-C49D-22B0-3C10A2C02D90}"/>
              </a:ext>
            </a:extLst>
          </p:cNvPr>
          <p:cNvSpPr txBox="1"/>
          <p:nvPr/>
        </p:nvSpPr>
        <p:spPr>
          <a:xfrm>
            <a:off x="13047975" y="6648668"/>
            <a:ext cx="4684272" cy="2481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3" lvl="1" algn="l">
              <a:lnSpc>
                <a:spcPts val="4899"/>
              </a:lnSpc>
            </a:pPr>
            <a:r>
              <a:rPr lang="en-US" sz="3499" dirty="0">
                <a:solidFill>
                  <a:schemeClr val="bg1">
                    <a:lumMod val="95000"/>
                  </a:schemeClr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Academic commitments managed alongside work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D0F488-A57D-899A-B857-B8DE8195D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3">
            <a:extLst>
              <a:ext uri="{FF2B5EF4-FFF2-40B4-BE49-F238E27FC236}">
                <a16:creationId xmlns:a16="http://schemas.microsoft.com/office/drawing/2014/main" id="{96A8AA28-7D88-B475-BD27-9EACE8CF400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4274726" h="2167467">
                <a:moveTo>
                  <a:pt x="22896" y="0"/>
                </a:moveTo>
                <a:lnTo>
                  <a:pt x="4251830" y="0"/>
                </a:lnTo>
                <a:cubicBezTo>
                  <a:pt x="4264475" y="0"/>
                  <a:pt x="4274726" y="10251"/>
                  <a:pt x="4274726" y="22896"/>
                </a:cubicBezTo>
                <a:lnTo>
                  <a:pt x="4274726" y="2144571"/>
                </a:lnTo>
                <a:cubicBezTo>
                  <a:pt x="4274726" y="2150643"/>
                  <a:pt x="4272314" y="2156467"/>
                  <a:pt x="4268020" y="2160761"/>
                </a:cubicBezTo>
                <a:cubicBezTo>
                  <a:pt x="4263726" y="2165054"/>
                  <a:pt x="4257903" y="2167467"/>
                  <a:pt x="4251830" y="2167467"/>
                </a:cubicBezTo>
                <a:lnTo>
                  <a:pt x="22896" y="2167467"/>
                </a:lnTo>
                <a:cubicBezTo>
                  <a:pt x="16823" y="2167467"/>
                  <a:pt x="11000" y="2165054"/>
                  <a:pt x="6706" y="2160761"/>
                </a:cubicBezTo>
                <a:cubicBezTo>
                  <a:pt x="2412" y="2156467"/>
                  <a:pt x="0" y="2150643"/>
                  <a:pt x="0" y="2144571"/>
                </a:cubicBezTo>
                <a:lnTo>
                  <a:pt x="0" y="22896"/>
                </a:lnTo>
                <a:cubicBezTo>
                  <a:pt x="0" y="16823"/>
                  <a:pt x="2412" y="11000"/>
                  <a:pt x="6706" y="6706"/>
                </a:cubicBezTo>
                <a:cubicBezTo>
                  <a:pt x="11000" y="2412"/>
                  <a:pt x="16823" y="0"/>
                  <a:pt x="22896" y="0"/>
                </a:cubicBezTo>
                <a:close/>
              </a:path>
            </a:pathLst>
          </a:custGeom>
          <a:solidFill>
            <a:srgbClr val="672146"/>
          </a:solidFill>
        </p:spPr>
        <p:txBody>
          <a:bodyPr/>
          <a:lstStyle/>
          <a:p>
            <a:pPr marL="0" marR="0" lvl="0" indent="0" algn="l" defTabSz="9144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AEE63E2-53BE-5D86-6AF1-4D5BFBD5969E}"/>
              </a:ext>
            </a:extLst>
          </p:cNvPr>
          <p:cNvSpPr txBox="1"/>
          <p:nvPr/>
        </p:nvSpPr>
        <p:spPr>
          <a:xfrm>
            <a:off x="3054091" y="376216"/>
            <a:ext cx="12119193" cy="1638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8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  <a:t>Foundatio</a:t>
            </a:r>
            <a:r>
              <a:rPr lang="en-US" sz="6000" dirty="0">
                <a:solidFill>
                  <a:srgbClr val="FFFFFF"/>
                </a:solidFill>
                <a:latin typeface="FF Meta Hebrew Bold"/>
                <a:ea typeface="FF Meta Hebrew Bold"/>
                <a:cs typeface="FF Meta Hebrew Bold"/>
                <a:sym typeface="FF Meta Hebrew Bold"/>
              </a:rPr>
              <a:t>n Year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F Meta Hebrew Bold"/>
              <a:ea typeface="FF Meta Hebrew Bold"/>
              <a:cs typeface="FF Meta Hebrew Bold"/>
              <a:sym typeface="FF Meta Hebrew Bold"/>
            </a:endParaRPr>
          </a:p>
          <a:p>
            <a:pPr marL="0" marR="0" lvl="0" indent="0" algn="ctr" defTabSz="914400" rtl="0" eaLnBrk="1" fontAlgn="auto" latinLnBrk="0" hangingPunct="1">
              <a:lnSpc>
                <a:spcPts val="46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"/>
                <a:ea typeface="FF Meta Hebrew"/>
                <a:cs typeface="FF Meta Hebrew"/>
                <a:sym typeface="FF Meta Hebrew"/>
              </a:rPr>
              <a:t>  </a:t>
            </a:r>
          </a:p>
        </p:txBody>
      </p:sp>
      <p:sp>
        <p:nvSpPr>
          <p:cNvPr id="2" name="Freeform 13">
            <a:extLst>
              <a:ext uri="{FF2B5EF4-FFF2-40B4-BE49-F238E27FC236}">
                <a16:creationId xmlns:a16="http://schemas.microsoft.com/office/drawing/2014/main" id="{9E665550-1DBD-7C45-D22C-F5F1F7BFC49E}"/>
              </a:ext>
            </a:extLst>
          </p:cNvPr>
          <p:cNvSpPr/>
          <p:nvPr/>
        </p:nvSpPr>
        <p:spPr>
          <a:xfrm>
            <a:off x="325435" y="359399"/>
            <a:ext cx="1182524" cy="860090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2" y="0"/>
                </a:lnTo>
                <a:lnTo>
                  <a:pt x="1791542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1" name="Group 2">
            <a:extLst>
              <a:ext uri="{FF2B5EF4-FFF2-40B4-BE49-F238E27FC236}">
                <a16:creationId xmlns:a16="http://schemas.microsoft.com/office/drawing/2014/main" id="{0B24FAF1-9A5D-53B8-7446-29F2B1E7AFDA}"/>
              </a:ext>
            </a:extLst>
          </p:cNvPr>
          <p:cNvGrpSpPr/>
          <p:nvPr/>
        </p:nvGrpSpPr>
        <p:grpSpPr>
          <a:xfrm>
            <a:off x="468267" y="1645255"/>
            <a:ext cx="17351466" cy="8315558"/>
            <a:chOff x="0" y="0"/>
            <a:chExt cx="4569933" cy="2225246"/>
          </a:xfrm>
        </p:grpSpPr>
        <p:sp>
          <p:nvSpPr>
            <p:cNvPr id="72" name="Freeform 3">
              <a:extLst>
                <a:ext uri="{FF2B5EF4-FFF2-40B4-BE49-F238E27FC236}">
                  <a16:creationId xmlns:a16="http://schemas.microsoft.com/office/drawing/2014/main" id="{1F421B58-9DF7-AED4-E743-0F7AA8CE3C18}"/>
                </a:ext>
              </a:extLst>
            </p:cNvPr>
            <p:cNvSpPr/>
            <p:nvPr/>
          </p:nvSpPr>
          <p:spPr>
            <a:xfrm>
              <a:off x="0" y="0"/>
              <a:ext cx="4569933" cy="2225246"/>
            </a:xfrm>
            <a:custGeom>
              <a:avLst/>
              <a:gdLst/>
              <a:ahLst/>
              <a:cxnLst/>
              <a:rect l="l" t="t" r="r" b="b"/>
              <a:pathLst>
                <a:path w="4569933" h="2225246">
                  <a:moveTo>
                    <a:pt x="21417" y="0"/>
                  </a:moveTo>
                  <a:lnTo>
                    <a:pt x="4548517" y="0"/>
                  </a:lnTo>
                  <a:cubicBezTo>
                    <a:pt x="4554197" y="0"/>
                    <a:pt x="4559644" y="2256"/>
                    <a:pt x="4563661" y="6273"/>
                  </a:cubicBezTo>
                  <a:cubicBezTo>
                    <a:pt x="4567677" y="10289"/>
                    <a:pt x="4569933" y="15737"/>
                    <a:pt x="4569933" y="21417"/>
                  </a:cubicBezTo>
                  <a:lnTo>
                    <a:pt x="4569933" y="2203829"/>
                  </a:lnTo>
                  <a:cubicBezTo>
                    <a:pt x="4569933" y="2209510"/>
                    <a:pt x="4567677" y="2214957"/>
                    <a:pt x="4563661" y="2218973"/>
                  </a:cubicBezTo>
                  <a:cubicBezTo>
                    <a:pt x="4559644" y="2222990"/>
                    <a:pt x="4554197" y="2225246"/>
                    <a:pt x="4548517" y="2225246"/>
                  </a:cubicBezTo>
                  <a:lnTo>
                    <a:pt x="21417" y="2225246"/>
                  </a:lnTo>
                  <a:cubicBezTo>
                    <a:pt x="15737" y="2225246"/>
                    <a:pt x="10289" y="2222990"/>
                    <a:pt x="6273" y="2218973"/>
                  </a:cubicBezTo>
                  <a:cubicBezTo>
                    <a:pt x="2256" y="2214957"/>
                    <a:pt x="0" y="2209510"/>
                    <a:pt x="0" y="2203829"/>
                  </a:cubicBezTo>
                  <a:lnTo>
                    <a:pt x="0" y="21417"/>
                  </a:lnTo>
                  <a:cubicBezTo>
                    <a:pt x="0" y="15737"/>
                    <a:pt x="2256" y="10289"/>
                    <a:pt x="6273" y="6273"/>
                  </a:cubicBezTo>
                  <a:cubicBezTo>
                    <a:pt x="10289" y="2256"/>
                    <a:pt x="15737" y="0"/>
                    <a:pt x="21417" y="0"/>
                  </a:cubicBezTo>
                  <a:close/>
                </a:path>
              </a:pathLst>
            </a:custGeom>
            <a:solidFill>
              <a:srgbClr val="F4CDD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4">
              <a:extLst>
                <a:ext uri="{FF2B5EF4-FFF2-40B4-BE49-F238E27FC236}">
                  <a16:creationId xmlns:a16="http://schemas.microsoft.com/office/drawing/2014/main" id="{E2EB0DE9-6F20-9033-ADF8-DD6BF1B1F797}"/>
                </a:ext>
              </a:extLst>
            </p:cNvPr>
            <p:cNvSpPr txBox="1"/>
            <p:nvPr/>
          </p:nvSpPr>
          <p:spPr>
            <a:xfrm>
              <a:off x="0" y="-123825"/>
              <a:ext cx="4569933" cy="2349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B9D1BE1B-4AA8-84D4-E7D7-652FEFCA1B44}"/>
              </a:ext>
            </a:extLst>
          </p:cNvPr>
          <p:cNvSpPr txBox="1"/>
          <p:nvPr/>
        </p:nvSpPr>
        <p:spPr>
          <a:xfrm>
            <a:off x="12608557" y="5829152"/>
            <a:ext cx="933268" cy="1135177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93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TextBox 31">
            <a:extLst>
              <a:ext uri="{FF2B5EF4-FFF2-40B4-BE49-F238E27FC236}">
                <a16:creationId xmlns:a16="http://schemas.microsoft.com/office/drawing/2014/main" id="{B0D97FDA-D810-98C4-07DD-540524371597}"/>
              </a:ext>
            </a:extLst>
          </p:cNvPr>
          <p:cNvSpPr txBox="1"/>
          <p:nvPr/>
        </p:nvSpPr>
        <p:spPr>
          <a:xfrm>
            <a:off x="628607" y="1976231"/>
            <a:ext cx="9365340" cy="82314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Typically a 1-year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programme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Bridge the gap between Further and Higher Education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Student Finance Available</a:t>
            </a:r>
          </a:p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  <a:p>
            <a:pPr marL="755647" marR="0" lvl="1" indent="-377824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Opportunity to progress to undergraduate study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sp>
        <p:nvSpPr>
          <p:cNvPr id="63" name="TextBox 31">
            <a:extLst>
              <a:ext uri="{FF2B5EF4-FFF2-40B4-BE49-F238E27FC236}">
                <a16:creationId xmlns:a16="http://schemas.microsoft.com/office/drawing/2014/main" id="{5682E482-4720-9320-C570-286465048B0D}"/>
              </a:ext>
            </a:extLst>
          </p:cNvPr>
          <p:cNvSpPr txBox="1"/>
          <p:nvPr/>
        </p:nvSpPr>
        <p:spPr>
          <a:xfrm>
            <a:off x="10299053" y="3970455"/>
            <a:ext cx="6282316" cy="140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3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Learn in the same way as an undergraduate degree</a:t>
            </a:r>
          </a:p>
        </p:txBody>
      </p:sp>
      <p:sp>
        <p:nvSpPr>
          <p:cNvPr id="7" name="Freeform 43">
            <a:extLst>
              <a:ext uri="{FF2B5EF4-FFF2-40B4-BE49-F238E27FC236}">
                <a16:creationId xmlns:a16="http://schemas.microsoft.com/office/drawing/2014/main" id="{486089AA-A619-56C0-894A-ECEF7F78EB2E}"/>
              </a:ext>
            </a:extLst>
          </p:cNvPr>
          <p:cNvSpPr/>
          <p:nvPr/>
        </p:nvSpPr>
        <p:spPr>
          <a:xfrm>
            <a:off x="11862021" y="2313499"/>
            <a:ext cx="1552167" cy="146823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43">
            <a:extLst>
              <a:ext uri="{FF2B5EF4-FFF2-40B4-BE49-F238E27FC236}">
                <a16:creationId xmlns:a16="http://schemas.microsoft.com/office/drawing/2014/main" id="{8CF4FAA8-59DA-995D-134A-CF0B0A0200E0}"/>
              </a:ext>
            </a:extLst>
          </p:cNvPr>
          <p:cNvSpPr/>
          <p:nvPr/>
        </p:nvSpPr>
        <p:spPr>
          <a:xfrm>
            <a:off x="13831179" y="2361625"/>
            <a:ext cx="1552167" cy="146823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88F6B2C4-E694-2F4F-0607-AAAE0D8B88E4}"/>
              </a:ext>
            </a:extLst>
          </p:cNvPr>
          <p:cNvSpPr/>
          <p:nvPr/>
        </p:nvSpPr>
        <p:spPr>
          <a:xfrm>
            <a:off x="14113974" y="2499794"/>
            <a:ext cx="1008107" cy="1104597"/>
          </a:xfrm>
          <a:custGeom>
            <a:avLst/>
            <a:gdLst/>
            <a:ahLst/>
            <a:cxnLst/>
            <a:rect l="l" t="t" r="r" b="b"/>
            <a:pathLst>
              <a:path w="960341" h="1010885">
                <a:moveTo>
                  <a:pt x="0" y="0"/>
                </a:moveTo>
                <a:lnTo>
                  <a:pt x="960341" y="0"/>
                </a:lnTo>
                <a:lnTo>
                  <a:pt x="960341" y="1010885"/>
                </a:lnTo>
                <a:lnTo>
                  <a:pt x="0" y="1010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D427879B-F1DF-D157-4C00-C6E5E72937D2}"/>
              </a:ext>
            </a:extLst>
          </p:cNvPr>
          <p:cNvSpPr/>
          <p:nvPr/>
        </p:nvSpPr>
        <p:spPr>
          <a:xfrm>
            <a:off x="12186957" y="2498391"/>
            <a:ext cx="903402" cy="996917"/>
          </a:xfrm>
          <a:custGeom>
            <a:avLst/>
            <a:gdLst/>
            <a:ahLst/>
            <a:cxnLst/>
            <a:rect l="l" t="t" r="r" b="b"/>
            <a:pathLst>
              <a:path w="1001459" h="928853">
                <a:moveTo>
                  <a:pt x="0" y="0"/>
                </a:moveTo>
                <a:lnTo>
                  <a:pt x="1001458" y="0"/>
                </a:lnTo>
                <a:lnTo>
                  <a:pt x="1001458" y="928853"/>
                </a:lnTo>
                <a:lnTo>
                  <a:pt x="0" y="9288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4351FB84-45AC-BE65-CBEA-B1B90AA7D35D}"/>
              </a:ext>
            </a:extLst>
          </p:cNvPr>
          <p:cNvSpPr txBox="1"/>
          <p:nvPr/>
        </p:nvSpPr>
        <p:spPr>
          <a:xfrm>
            <a:off x="10103082" y="7830157"/>
            <a:ext cx="6849170" cy="14075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77823" marR="0" lvl="1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672146"/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"/>
              </a:rPr>
              <a:t>Useful if you don’t yet have the qualifications for a full degree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grpSp>
        <p:nvGrpSpPr>
          <p:cNvPr id="57" name="Group 11">
            <a:extLst>
              <a:ext uri="{FF2B5EF4-FFF2-40B4-BE49-F238E27FC236}">
                <a16:creationId xmlns:a16="http://schemas.microsoft.com/office/drawing/2014/main" id="{6C09059C-5BD2-921B-1365-934FF57649F1}"/>
              </a:ext>
            </a:extLst>
          </p:cNvPr>
          <p:cNvGrpSpPr/>
          <p:nvPr/>
        </p:nvGrpSpPr>
        <p:grpSpPr>
          <a:xfrm>
            <a:off x="10462214" y="5687608"/>
            <a:ext cx="1309141" cy="1703309"/>
            <a:chOff x="143580" y="-125632"/>
            <a:chExt cx="1244358" cy="1513570"/>
          </a:xfrm>
        </p:grpSpPr>
        <p:sp>
          <p:nvSpPr>
            <p:cNvPr id="58" name="TextBox 14">
              <a:extLst>
                <a:ext uri="{FF2B5EF4-FFF2-40B4-BE49-F238E27FC236}">
                  <a16:creationId xmlns:a16="http://schemas.microsoft.com/office/drawing/2014/main" id="{A51A24D3-1D3C-A024-59C7-F8A20F1ABE47}"/>
                </a:ext>
              </a:extLst>
            </p:cNvPr>
            <p:cNvSpPr txBox="1"/>
            <p:nvPr/>
          </p:nvSpPr>
          <p:spPr>
            <a:xfrm>
              <a:off x="143580" y="-125632"/>
              <a:ext cx="1244358" cy="151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D6642271-A6C7-FEBB-D541-EFA82259F7BA}"/>
                </a:ext>
              </a:extLst>
            </p:cNvPr>
            <p:cNvSpPr/>
            <p:nvPr/>
          </p:nvSpPr>
          <p:spPr>
            <a:xfrm>
              <a:off x="264608" y="264608"/>
              <a:ext cx="1002302" cy="1002302"/>
            </a:xfrm>
            <a:custGeom>
              <a:avLst/>
              <a:gdLst/>
              <a:ahLst/>
              <a:cxnLst/>
              <a:rect l="l" t="t" r="r" b="b"/>
              <a:pathLst>
                <a:path w="1002302" h="1002302">
                  <a:moveTo>
                    <a:pt x="0" y="0"/>
                  </a:moveTo>
                  <a:lnTo>
                    <a:pt x="1002302" y="0"/>
                  </a:lnTo>
                  <a:lnTo>
                    <a:pt x="1002302" y="1002302"/>
                  </a:lnTo>
                  <a:lnTo>
                    <a:pt x="0" y="10023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0" name="Group 21">
            <a:extLst>
              <a:ext uri="{FF2B5EF4-FFF2-40B4-BE49-F238E27FC236}">
                <a16:creationId xmlns:a16="http://schemas.microsoft.com/office/drawing/2014/main" id="{9918D0D3-0AFA-F35A-9EA0-A6CEEF6ABF2A}"/>
              </a:ext>
            </a:extLst>
          </p:cNvPr>
          <p:cNvGrpSpPr/>
          <p:nvPr/>
        </p:nvGrpSpPr>
        <p:grpSpPr>
          <a:xfrm>
            <a:off x="12139926" y="5772515"/>
            <a:ext cx="1309141" cy="1468235"/>
            <a:chOff x="143580" y="-125631"/>
            <a:chExt cx="1244358" cy="1513570"/>
          </a:xfrm>
        </p:grpSpPr>
        <p:sp>
          <p:nvSpPr>
            <p:cNvPr id="64" name="TextBox 24">
              <a:extLst>
                <a:ext uri="{FF2B5EF4-FFF2-40B4-BE49-F238E27FC236}">
                  <a16:creationId xmlns:a16="http://schemas.microsoft.com/office/drawing/2014/main" id="{9FD67364-442E-2F7E-D761-A2C49FDB2222}"/>
                </a:ext>
              </a:extLst>
            </p:cNvPr>
            <p:cNvSpPr txBox="1"/>
            <p:nvPr/>
          </p:nvSpPr>
          <p:spPr>
            <a:xfrm>
              <a:off x="143580" y="-125631"/>
              <a:ext cx="1244358" cy="151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  <p:sp>
          <p:nvSpPr>
            <p:cNvPr id="65" name="Freeform 25">
              <a:extLst>
                <a:ext uri="{FF2B5EF4-FFF2-40B4-BE49-F238E27FC236}">
                  <a16:creationId xmlns:a16="http://schemas.microsoft.com/office/drawing/2014/main" id="{F476F979-579F-967E-DFE9-C6A868247B6F}"/>
                </a:ext>
              </a:extLst>
            </p:cNvPr>
            <p:cNvSpPr/>
            <p:nvPr/>
          </p:nvSpPr>
          <p:spPr>
            <a:xfrm>
              <a:off x="144319" y="189079"/>
              <a:ext cx="1242879" cy="1176074"/>
            </a:xfrm>
            <a:custGeom>
              <a:avLst/>
              <a:gdLst/>
              <a:ahLst/>
              <a:cxnLst/>
              <a:rect l="l" t="t" r="r" b="b"/>
              <a:pathLst>
                <a:path w="1242879" h="1176074">
                  <a:moveTo>
                    <a:pt x="0" y="0"/>
                  </a:moveTo>
                  <a:lnTo>
                    <a:pt x="1242879" y="0"/>
                  </a:lnTo>
                  <a:lnTo>
                    <a:pt x="1242879" y="1176074"/>
                  </a:lnTo>
                  <a:lnTo>
                    <a:pt x="0" y="11760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6" name="Freeform 30">
            <a:extLst>
              <a:ext uri="{FF2B5EF4-FFF2-40B4-BE49-F238E27FC236}">
                <a16:creationId xmlns:a16="http://schemas.microsoft.com/office/drawing/2014/main" id="{B9B670A9-D74B-391A-E5BB-535231C7AF5D}"/>
              </a:ext>
            </a:extLst>
          </p:cNvPr>
          <p:cNvSpPr/>
          <p:nvPr/>
        </p:nvSpPr>
        <p:spPr>
          <a:xfrm>
            <a:off x="14003814" y="6151219"/>
            <a:ext cx="1041428" cy="1051386"/>
          </a:xfrm>
          <a:custGeom>
            <a:avLst/>
            <a:gdLst/>
            <a:ahLst/>
            <a:cxnLst/>
            <a:rect l="l" t="t" r="r" b="b"/>
            <a:pathLst>
              <a:path w="1024283" h="1024283">
                <a:moveTo>
                  <a:pt x="0" y="0"/>
                </a:moveTo>
                <a:lnTo>
                  <a:pt x="1024283" y="0"/>
                </a:lnTo>
                <a:lnTo>
                  <a:pt x="1024283" y="1024283"/>
                </a:lnTo>
                <a:lnTo>
                  <a:pt x="0" y="10242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68" name="Group 16">
            <a:extLst>
              <a:ext uri="{FF2B5EF4-FFF2-40B4-BE49-F238E27FC236}">
                <a16:creationId xmlns:a16="http://schemas.microsoft.com/office/drawing/2014/main" id="{C42142B4-1367-288B-4F47-F118F560A138}"/>
              </a:ext>
            </a:extLst>
          </p:cNvPr>
          <p:cNvGrpSpPr/>
          <p:nvPr/>
        </p:nvGrpSpPr>
        <p:grpSpPr>
          <a:xfrm>
            <a:off x="15521348" y="5809713"/>
            <a:ext cx="1324227" cy="1455496"/>
            <a:chOff x="143580" y="-125632"/>
            <a:chExt cx="1325694" cy="1513570"/>
          </a:xfrm>
        </p:grpSpPr>
        <p:sp>
          <p:nvSpPr>
            <p:cNvPr id="69" name="TextBox 19">
              <a:extLst>
                <a:ext uri="{FF2B5EF4-FFF2-40B4-BE49-F238E27FC236}">
                  <a16:creationId xmlns:a16="http://schemas.microsoft.com/office/drawing/2014/main" id="{2BA24188-9F4A-B724-80CF-E3A2637EC482}"/>
                </a:ext>
              </a:extLst>
            </p:cNvPr>
            <p:cNvSpPr txBox="1"/>
            <p:nvPr/>
          </p:nvSpPr>
          <p:spPr>
            <a:xfrm>
              <a:off x="143580" y="-125632"/>
              <a:ext cx="1244358" cy="1513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endParaRPr/>
            </a:p>
          </p:txBody>
        </p:sp>
        <p:sp>
          <p:nvSpPr>
            <p:cNvPr id="70" name="Freeform 20">
              <a:extLst>
                <a:ext uri="{FF2B5EF4-FFF2-40B4-BE49-F238E27FC236}">
                  <a16:creationId xmlns:a16="http://schemas.microsoft.com/office/drawing/2014/main" id="{250095E9-E377-72FA-46F3-037A47F50DCD}"/>
                </a:ext>
              </a:extLst>
            </p:cNvPr>
            <p:cNvSpPr/>
            <p:nvPr/>
          </p:nvSpPr>
          <p:spPr>
            <a:xfrm>
              <a:off x="202364" y="177438"/>
              <a:ext cx="1266910" cy="1176643"/>
            </a:xfrm>
            <a:custGeom>
              <a:avLst/>
              <a:gdLst/>
              <a:ahLst/>
              <a:cxnLst/>
              <a:rect l="l" t="t" r="r" b="b"/>
              <a:pathLst>
                <a:path w="1266910" h="1176643">
                  <a:moveTo>
                    <a:pt x="0" y="0"/>
                  </a:moveTo>
                  <a:lnTo>
                    <a:pt x="1266910" y="0"/>
                  </a:lnTo>
                  <a:lnTo>
                    <a:pt x="1266910" y="1176642"/>
                  </a:lnTo>
                  <a:lnTo>
                    <a:pt x="0" y="1176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" name="Freeform 43">
            <a:extLst>
              <a:ext uri="{FF2B5EF4-FFF2-40B4-BE49-F238E27FC236}">
                <a16:creationId xmlns:a16="http://schemas.microsoft.com/office/drawing/2014/main" id="{789AFA53-8605-9315-9D29-AE80400A270A}"/>
              </a:ext>
            </a:extLst>
          </p:cNvPr>
          <p:cNvSpPr/>
          <p:nvPr/>
        </p:nvSpPr>
        <p:spPr>
          <a:xfrm>
            <a:off x="12913777" y="5967941"/>
            <a:ext cx="1552167" cy="1468235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E31C79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Graphic 9" descr="Priorities with solid fill">
            <a:extLst>
              <a:ext uri="{FF2B5EF4-FFF2-40B4-BE49-F238E27FC236}">
                <a16:creationId xmlns:a16="http://schemas.microsoft.com/office/drawing/2014/main" id="{F7BF9F2F-34C4-039E-04C8-6B5A671797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3090359" y="6151219"/>
            <a:ext cx="1140848" cy="114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929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1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430747" y="353894"/>
            <a:ext cx="1364678" cy="938149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1" y="0"/>
                </a:lnTo>
                <a:lnTo>
                  <a:pt x="1791541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1DA329B4-926D-A2A1-7FB3-F8B56B35685D}"/>
              </a:ext>
            </a:extLst>
          </p:cNvPr>
          <p:cNvGrpSpPr/>
          <p:nvPr/>
        </p:nvGrpSpPr>
        <p:grpSpPr>
          <a:xfrm>
            <a:off x="850232" y="1876551"/>
            <a:ext cx="6529137" cy="1251662"/>
            <a:chOff x="0" y="0"/>
            <a:chExt cx="3946633" cy="748746"/>
          </a:xfrm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387D0FEF-4EBA-3A15-58FF-4830D2D4CD95}"/>
                </a:ext>
              </a:extLst>
            </p:cNvPr>
            <p:cNvSpPr/>
            <p:nvPr/>
          </p:nvSpPr>
          <p:spPr>
            <a:xfrm>
              <a:off x="0" y="0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3C4617E4-4B54-D69B-8EB6-3F9A1B4F220E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11">
            <a:extLst>
              <a:ext uri="{FF2B5EF4-FFF2-40B4-BE49-F238E27FC236}">
                <a16:creationId xmlns:a16="http://schemas.microsoft.com/office/drawing/2014/main" id="{B877A0B5-6F2F-C977-6145-7E2C6A485631}"/>
              </a:ext>
            </a:extLst>
          </p:cNvPr>
          <p:cNvSpPr txBox="1"/>
          <p:nvPr/>
        </p:nvSpPr>
        <p:spPr>
          <a:xfrm>
            <a:off x="446789" y="2107025"/>
            <a:ext cx="733602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 Bold" panose="020B0604020202020204" charset="-79"/>
                <a:ea typeface="FF Meta Hebrew Bold"/>
                <a:cs typeface="FF Meta Hebrew Bold" panose="020B0604020202020204" charset="-79"/>
                <a:sym typeface="FF Meta Hebrew Bold"/>
              </a:rPr>
              <a:t>SKILLS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 Bold" panose="020B0604020202020204" charset="-79"/>
                <a:ea typeface="FF Meta Hebrew Bold"/>
                <a:cs typeface="FF Meta Hebrew Bold" panose="020B0604020202020204" charset="-79"/>
                <a:sym typeface="FF Meta Hebrew Bold"/>
              </a:rPr>
              <a:t> &amp; KNOWLEDGE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63E5F8F5-E066-3660-6EA9-A80881B30946}"/>
              </a:ext>
            </a:extLst>
          </p:cNvPr>
          <p:cNvSpPr/>
          <p:nvPr/>
        </p:nvSpPr>
        <p:spPr>
          <a:xfrm rot="13454102">
            <a:off x="3613673" y="3675728"/>
            <a:ext cx="1263705" cy="605439"/>
          </a:xfrm>
          <a:custGeom>
            <a:avLst/>
            <a:gdLst/>
            <a:ahLst/>
            <a:cxnLst/>
            <a:rect l="l" t="t" r="r" b="b"/>
            <a:pathLst>
              <a:path w="1819029" h="1031379">
                <a:moveTo>
                  <a:pt x="0" y="0"/>
                </a:moveTo>
                <a:lnTo>
                  <a:pt x="1819029" y="0"/>
                </a:lnTo>
                <a:lnTo>
                  <a:pt x="1819029" y="1031379"/>
                </a:lnTo>
                <a:lnTo>
                  <a:pt x="0" y="1031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D9E33510-2608-FF89-6353-773393A6268E}"/>
              </a:ext>
            </a:extLst>
          </p:cNvPr>
          <p:cNvSpPr/>
          <p:nvPr/>
        </p:nvSpPr>
        <p:spPr>
          <a:xfrm rot="18637155">
            <a:off x="13332377" y="3694740"/>
            <a:ext cx="1263705" cy="605439"/>
          </a:xfrm>
          <a:custGeom>
            <a:avLst/>
            <a:gdLst/>
            <a:ahLst/>
            <a:cxnLst/>
            <a:rect l="l" t="t" r="r" b="b"/>
            <a:pathLst>
              <a:path w="1819029" h="1031379">
                <a:moveTo>
                  <a:pt x="0" y="0"/>
                </a:moveTo>
                <a:lnTo>
                  <a:pt x="1819029" y="0"/>
                </a:lnTo>
                <a:lnTo>
                  <a:pt x="1819029" y="1031379"/>
                </a:lnTo>
                <a:lnTo>
                  <a:pt x="0" y="1031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4FB3B93E-4FD8-22CD-CC45-4A23C5EF73A3}"/>
              </a:ext>
            </a:extLst>
          </p:cNvPr>
          <p:cNvGrpSpPr/>
          <p:nvPr/>
        </p:nvGrpSpPr>
        <p:grpSpPr>
          <a:xfrm>
            <a:off x="10903854" y="1876549"/>
            <a:ext cx="6529137" cy="1251662"/>
            <a:chOff x="0" y="0"/>
            <a:chExt cx="3946633" cy="748746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17C8F92C-3235-9D82-C382-EACA36ABCFB1}"/>
                </a:ext>
              </a:extLst>
            </p:cNvPr>
            <p:cNvSpPr/>
            <p:nvPr/>
          </p:nvSpPr>
          <p:spPr>
            <a:xfrm>
              <a:off x="0" y="0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3721417C-EA8E-A1F5-74D5-069A1A3F2930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11">
            <a:extLst>
              <a:ext uri="{FF2B5EF4-FFF2-40B4-BE49-F238E27FC236}">
                <a16:creationId xmlns:a16="http://schemas.microsoft.com/office/drawing/2014/main" id="{2F5B8D34-6972-7BB1-FAC4-4A94D61E974B}"/>
              </a:ext>
            </a:extLst>
          </p:cNvPr>
          <p:cNvSpPr txBox="1"/>
          <p:nvPr/>
        </p:nvSpPr>
        <p:spPr>
          <a:xfrm>
            <a:off x="10631138" y="2108802"/>
            <a:ext cx="733602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 Bold" panose="020B0604020202020204" charset="-79"/>
                <a:ea typeface="FF Meta Hebrew Bold"/>
                <a:cs typeface="FF Meta Hebrew Bold" panose="020B0604020202020204" charset="-79"/>
                <a:sym typeface="FF Meta Hebrew Bold"/>
              </a:rPr>
              <a:t>CAREER ADVANCEMENT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0E13A5A0-C337-22A3-FA76-7000C7A533DD}"/>
              </a:ext>
            </a:extLst>
          </p:cNvPr>
          <p:cNvSpPr/>
          <p:nvPr/>
        </p:nvSpPr>
        <p:spPr>
          <a:xfrm rot="8598581">
            <a:off x="3613673" y="5886099"/>
            <a:ext cx="1263705" cy="605439"/>
          </a:xfrm>
          <a:custGeom>
            <a:avLst/>
            <a:gdLst/>
            <a:ahLst/>
            <a:cxnLst/>
            <a:rect l="l" t="t" r="r" b="b"/>
            <a:pathLst>
              <a:path w="1819029" h="1031379">
                <a:moveTo>
                  <a:pt x="0" y="0"/>
                </a:moveTo>
                <a:lnTo>
                  <a:pt x="1819029" y="0"/>
                </a:lnTo>
                <a:lnTo>
                  <a:pt x="1819029" y="1031379"/>
                </a:lnTo>
                <a:lnTo>
                  <a:pt x="0" y="1031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55B96878-D3D3-5545-0F80-EBD0DEDC8A1B}"/>
              </a:ext>
            </a:extLst>
          </p:cNvPr>
          <p:cNvSpPr/>
          <p:nvPr/>
        </p:nvSpPr>
        <p:spPr>
          <a:xfrm rot="2372738">
            <a:off x="13332377" y="5905111"/>
            <a:ext cx="1263705" cy="605439"/>
          </a:xfrm>
          <a:custGeom>
            <a:avLst/>
            <a:gdLst/>
            <a:ahLst/>
            <a:cxnLst/>
            <a:rect l="l" t="t" r="r" b="b"/>
            <a:pathLst>
              <a:path w="1819029" h="1031379">
                <a:moveTo>
                  <a:pt x="0" y="0"/>
                </a:moveTo>
                <a:lnTo>
                  <a:pt x="1819029" y="0"/>
                </a:lnTo>
                <a:lnTo>
                  <a:pt x="1819029" y="1031379"/>
                </a:lnTo>
                <a:lnTo>
                  <a:pt x="0" y="1031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5BF3EC64-C59F-07AB-3FB2-1D7C3FBDEA72}"/>
              </a:ext>
            </a:extLst>
          </p:cNvPr>
          <p:cNvGrpSpPr/>
          <p:nvPr/>
        </p:nvGrpSpPr>
        <p:grpSpPr>
          <a:xfrm>
            <a:off x="570348" y="7652925"/>
            <a:ext cx="6529137" cy="1251662"/>
            <a:chOff x="0" y="0"/>
            <a:chExt cx="3946633" cy="748746"/>
          </a:xfrm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F5E92755-CBF6-F970-D087-EC964071AD30}"/>
                </a:ext>
              </a:extLst>
            </p:cNvPr>
            <p:cNvSpPr/>
            <p:nvPr/>
          </p:nvSpPr>
          <p:spPr>
            <a:xfrm>
              <a:off x="0" y="0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E87EE87F-C743-CBDE-54FF-E24472B6A79B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Box 11">
            <a:extLst>
              <a:ext uri="{FF2B5EF4-FFF2-40B4-BE49-F238E27FC236}">
                <a16:creationId xmlns:a16="http://schemas.microsoft.com/office/drawing/2014/main" id="{056FC90F-7D0F-A93B-DA89-665E3077BEFB}"/>
              </a:ext>
            </a:extLst>
          </p:cNvPr>
          <p:cNvSpPr txBox="1"/>
          <p:nvPr/>
        </p:nvSpPr>
        <p:spPr>
          <a:xfrm>
            <a:off x="169296" y="7853094"/>
            <a:ext cx="733602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 Bold" panose="020B0604020202020204" charset="-79"/>
                <a:ea typeface="FF Meta Hebrew Bold"/>
                <a:cs typeface="FF Meta Hebrew Bold" panose="020B0604020202020204" charset="-79"/>
                <a:sym typeface="FF Meta Hebrew Bold"/>
              </a:rPr>
              <a:t>FINANCIAL RETURNS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D7DDFC35-7C48-25B8-2A10-4F55E3620B1D}"/>
              </a:ext>
            </a:extLst>
          </p:cNvPr>
          <p:cNvGrpSpPr/>
          <p:nvPr/>
        </p:nvGrpSpPr>
        <p:grpSpPr>
          <a:xfrm>
            <a:off x="10903854" y="7652925"/>
            <a:ext cx="6529137" cy="1251662"/>
            <a:chOff x="0" y="0"/>
            <a:chExt cx="3946633" cy="748746"/>
          </a:xfrm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63A0C91E-B4A3-F2C0-1D08-50FC0C1B1A5A}"/>
                </a:ext>
              </a:extLst>
            </p:cNvPr>
            <p:cNvSpPr/>
            <p:nvPr/>
          </p:nvSpPr>
          <p:spPr>
            <a:xfrm>
              <a:off x="0" y="0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AC145A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D4256E3A-0EA7-BDCB-341F-3E0B0A2ADD71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TextBox 11">
            <a:extLst>
              <a:ext uri="{FF2B5EF4-FFF2-40B4-BE49-F238E27FC236}">
                <a16:creationId xmlns:a16="http://schemas.microsoft.com/office/drawing/2014/main" id="{3FB8C3EA-8295-E35A-766A-0A29BABD090D}"/>
              </a:ext>
            </a:extLst>
          </p:cNvPr>
          <p:cNvSpPr txBox="1"/>
          <p:nvPr/>
        </p:nvSpPr>
        <p:spPr>
          <a:xfrm>
            <a:off x="10631138" y="7869136"/>
            <a:ext cx="733602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 Bold" panose="020B0604020202020204" charset="-79"/>
                <a:ea typeface="FF Meta Hebrew Bold"/>
                <a:cs typeface="FF Meta Hebrew Bold" panose="020B0604020202020204" charset="-79"/>
                <a:sym typeface="FF Meta Hebrew Bold"/>
              </a:rPr>
              <a:t>CAREER REQUIREMENT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06D4E69F-63E2-9D87-5A02-37DD8B385803}"/>
              </a:ext>
            </a:extLst>
          </p:cNvPr>
          <p:cNvSpPr txBox="1"/>
          <p:nvPr/>
        </p:nvSpPr>
        <p:spPr>
          <a:xfrm>
            <a:off x="5600047" y="4192463"/>
            <a:ext cx="6529137" cy="13153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8">
            <a:extLst>
              <a:ext uri="{FF2B5EF4-FFF2-40B4-BE49-F238E27FC236}">
                <a16:creationId xmlns:a16="http://schemas.microsoft.com/office/drawing/2014/main" id="{EC252AFA-DCF7-F998-DE83-4280932DF342}"/>
              </a:ext>
            </a:extLst>
          </p:cNvPr>
          <p:cNvGrpSpPr/>
          <p:nvPr/>
        </p:nvGrpSpPr>
        <p:grpSpPr>
          <a:xfrm>
            <a:off x="4909416" y="4320595"/>
            <a:ext cx="8678247" cy="5272584"/>
            <a:chOff x="-122164" y="-1117748"/>
            <a:chExt cx="4068797" cy="1866494"/>
          </a:xfrm>
        </p:grpSpPr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C6487AA9-DAC6-D3FD-FF43-11FB8FF28CDE}"/>
                </a:ext>
              </a:extLst>
            </p:cNvPr>
            <p:cNvSpPr/>
            <p:nvPr/>
          </p:nvSpPr>
          <p:spPr>
            <a:xfrm>
              <a:off x="-122164" y="-1117748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CDD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AAFA6B44-89A4-5041-F930-E6AE81936FEC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5228332" y="4228868"/>
            <a:ext cx="7740254" cy="2111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  <a:t>Higher Education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  <a:t>An investment in your future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9" grpId="0"/>
      <p:bldP spid="30" grpId="0" animBg="1"/>
      <p:bldP spid="31" grpId="0" animBg="1"/>
      <p:bldP spid="35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2146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1B995-DACA-ECD1-DEE5-DCFB6A9FC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727F4D9-762E-1B15-168A-EAC9E5028838}"/>
              </a:ext>
            </a:extLst>
          </p:cNvPr>
          <p:cNvGrpSpPr/>
          <p:nvPr/>
        </p:nvGrpSpPr>
        <p:grpSpPr>
          <a:xfrm>
            <a:off x="-49522" y="15998"/>
            <a:ext cx="18337521" cy="10271002"/>
            <a:chOff x="0" y="0"/>
            <a:chExt cx="4569933" cy="2225246"/>
          </a:xfrm>
          <a:solidFill>
            <a:srgbClr val="AC145A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488B868F-10AF-828B-4ED2-F6E17C274DDC}"/>
                </a:ext>
              </a:extLst>
            </p:cNvPr>
            <p:cNvSpPr/>
            <p:nvPr/>
          </p:nvSpPr>
          <p:spPr>
            <a:xfrm>
              <a:off x="0" y="0"/>
              <a:ext cx="4569933" cy="2225246"/>
            </a:xfrm>
            <a:custGeom>
              <a:avLst/>
              <a:gdLst/>
              <a:ahLst/>
              <a:cxnLst/>
              <a:rect l="l" t="t" r="r" b="b"/>
              <a:pathLst>
                <a:path w="4569933" h="2225246">
                  <a:moveTo>
                    <a:pt x="21417" y="0"/>
                  </a:moveTo>
                  <a:lnTo>
                    <a:pt x="4548517" y="0"/>
                  </a:lnTo>
                  <a:cubicBezTo>
                    <a:pt x="4554197" y="0"/>
                    <a:pt x="4559644" y="2256"/>
                    <a:pt x="4563661" y="6273"/>
                  </a:cubicBezTo>
                  <a:cubicBezTo>
                    <a:pt x="4567677" y="10289"/>
                    <a:pt x="4569933" y="15737"/>
                    <a:pt x="4569933" y="21417"/>
                  </a:cubicBezTo>
                  <a:lnTo>
                    <a:pt x="4569933" y="2203829"/>
                  </a:lnTo>
                  <a:cubicBezTo>
                    <a:pt x="4569933" y="2209510"/>
                    <a:pt x="4567677" y="2214957"/>
                    <a:pt x="4563661" y="2218973"/>
                  </a:cubicBezTo>
                  <a:cubicBezTo>
                    <a:pt x="4559644" y="2222990"/>
                    <a:pt x="4554197" y="2225246"/>
                    <a:pt x="4548517" y="2225246"/>
                  </a:cubicBezTo>
                  <a:lnTo>
                    <a:pt x="21417" y="2225246"/>
                  </a:lnTo>
                  <a:cubicBezTo>
                    <a:pt x="15737" y="2225246"/>
                    <a:pt x="10289" y="2222990"/>
                    <a:pt x="6273" y="2218973"/>
                  </a:cubicBezTo>
                  <a:cubicBezTo>
                    <a:pt x="2256" y="2214957"/>
                    <a:pt x="0" y="2209510"/>
                    <a:pt x="0" y="2203829"/>
                  </a:cubicBezTo>
                  <a:lnTo>
                    <a:pt x="0" y="21417"/>
                  </a:lnTo>
                  <a:cubicBezTo>
                    <a:pt x="0" y="15737"/>
                    <a:pt x="2256" y="10289"/>
                    <a:pt x="6273" y="6273"/>
                  </a:cubicBezTo>
                  <a:cubicBezTo>
                    <a:pt x="10289" y="2256"/>
                    <a:pt x="15737" y="0"/>
                    <a:pt x="21417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F217255-154C-857F-5974-E2DF8F4E7987}"/>
                </a:ext>
              </a:extLst>
            </p:cNvPr>
            <p:cNvSpPr txBox="1"/>
            <p:nvPr/>
          </p:nvSpPr>
          <p:spPr>
            <a:xfrm>
              <a:off x="0" y="99863"/>
              <a:ext cx="4569933" cy="2125383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BA87EDC3-9B13-3026-DC67-6FCCCC0B3D5E}"/>
              </a:ext>
            </a:extLst>
          </p:cNvPr>
          <p:cNvSpPr/>
          <p:nvPr/>
        </p:nvSpPr>
        <p:spPr>
          <a:xfrm>
            <a:off x="430747" y="353894"/>
            <a:ext cx="1364678" cy="938149"/>
          </a:xfrm>
          <a:custGeom>
            <a:avLst/>
            <a:gdLst/>
            <a:ahLst/>
            <a:cxnLst/>
            <a:rect l="l" t="t" r="r" b="b"/>
            <a:pathLst>
              <a:path w="1791541" h="1193438">
                <a:moveTo>
                  <a:pt x="0" y="0"/>
                </a:moveTo>
                <a:lnTo>
                  <a:pt x="1791541" y="0"/>
                </a:lnTo>
                <a:lnTo>
                  <a:pt x="1791541" y="1193438"/>
                </a:lnTo>
                <a:lnTo>
                  <a:pt x="0" y="119343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646C1CC4-C114-AE8F-5576-FA2E849A90E5}"/>
              </a:ext>
            </a:extLst>
          </p:cNvPr>
          <p:cNvGrpSpPr/>
          <p:nvPr/>
        </p:nvGrpSpPr>
        <p:grpSpPr>
          <a:xfrm>
            <a:off x="850232" y="1876551"/>
            <a:ext cx="6529137" cy="1251662"/>
            <a:chOff x="0" y="0"/>
            <a:chExt cx="3946633" cy="748746"/>
          </a:xfrm>
          <a:solidFill>
            <a:srgbClr val="672146"/>
          </a:solidFill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7C0BC741-DB89-8D2D-1831-1DEA36EB9414}"/>
                </a:ext>
              </a:extLst>
            </p:cNvPr>
            <p:cNvSpPr/>
            <p:nvPr/>
          </p:nvSpPr>
          <p:spPr>
            <a:xfrm>
              <a:off x="0" y="0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TextBox 4">
              <a:extLst>
                <a:ext uri="{FF2B5EF4-FFF2-40B4-BE49-F238E27FC236}">
                  <a16:creationId xmlns:a16="http://schemas.microsoft.com/office/drawing/2014/main" id="{A4F2D517-24D0-E989-42EB-6A8BA24D8A36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2" name="TextBox 11">
            <a:extLst>
              <a:ext uri="{FF2B5EF4-FFF2-40B4-BE49-F238E27FC236}">
                <a16:creationId xmlns:a16="http://schemas.microsoft.com/office/drawing/2014/main" id="{F45E3755-022E-69C3-BA9C-A90A4A143ADB}"/>
              </a:ext>
            </a:extLst>
          </p:cNvPr>
          <p:cNvSpPr txBox="1"/>
          <p:nvPr/>
        </p:nvSpPr>
        <p:spPr>
          <a:xfrm>
            <a:off x="446789" y="2107025"/>
            <a:ext cx="733602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 Bold"/>
              </a:rPr>
              <a:t>MEET NEW PEOPLE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77FC1D9E-E141-DD50-F083-11CF6E3C4412}"/>
              </a:ext>
            </a:extLst>
          </p:cNvPr>
          <p:cNvSpPr/>
          <p:nvPr/>
        </p:nvSpPr>
        <p:spPr>
          <a:xfrm rot="13454102">
            <a:off x="3613673" y="3675728"/>
            <a:ext cx="1263705" cy="605439"/>
          </a:xfrm>
          <a:custGeom>
            <a:avLst/>
            <a:gdLst/>
            <a:ahLst/>
            <a:cxnLst/>
            <a:rect l="l" t="t" r="r" b="b"/>
            <a:pathLst>
              <a:path w="1819029" h="1031379">
                <a:moveTo>
                  <a:pt x="0" y="0"/>
                </a:moveTo>
                <a:lnTo>
                  <a:pt x="1819029" y="0"/>
                </a:lnTo>
                <a:lnTo>
                  <a:pt x="1819029" y="1031379"/>
                </a:lnTo>
                <a:lnTo>
                  <a:pt x="0" y="1031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 14">
            <a:extLst>
              <a:ext uri="{FF2B5EF4-FFF2-40B4-BE49-F238E27FC236}">
                <a16:creationId xmlns:a16="http://schemas.microsoft.com/office/drawing/2014/main" id="{D42403E3-4117-1412-1344-527A0DA8346A}"/>
              </a:ext>
            </a:extLst>
          </p:cNvPr>
          <p:cNvSpPr/>
          <p:nvPr/>
        </p:nvSpPr>
        <p:spPr>
          <a:xfrm rot="18637155">
            <a:off x="13332377" y="3694740"/>
            <a:ext cx="1263705" cy="605439"/>
          </a:xfrm>
          <a:custGeom>
            <a:avLst/>
            <a:gdLst/>
            <a:ahLst/>
            <a:cxnLst/>
            <a:rect l="l" t="t" r="r" b="b"/>
            <a:pathLst>
              <a:path w="1819029" h="1031379">
                <a:moveTo>
                  <a:pt x="0" y="0"/>
                </a:moveTo>
                <a:lnTo>
                  <a:pt x="1819029" y="0"/>
                </a:lnTo>
                <a:lnTo>
                  <a:pt x="1819029" y="1031379"/>
                </a:lnTo>
                <a:lnTo>
                  <a:pt x="0" y="1031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" name="Group 2">
            <a:extLst>
              <a:ext uri="{FF2B5EF4-FFF2-40B4-BE49-F238E27FC236}">
                <a16:creationId xmlns:a16="http://schemas.microsoft.com/office/drawing/2014/main" id="{23A60F97-6B75-3FFF-0BDC-6DD00BA02923}"/>
              </a:ext>
            </a:extLst>
          </p:cNvPr>
          <p:cNvGrpSpPr/>
          <p:nvPr/>
        </p:nvGrpSpPr>
        <p:grpSpPr>
          <a:xfrm>
            <a:off x="10903854" y="1876549"/>
            <a:ext cx="6529137" cy="1251662"/>
            <a:chOff x="0" y="0"/>
            <a:chExt cx="3946633" cy="748746"/>
          </a:xfrm>
          <a:solidFill>
            <a:srgbClr val="672146"/>
          </a:solidFill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CEB1DB27-FCCA-8B20-B87D-E99D1C419DDC}"/>
                </a:ext>
              </a:extLst>
            </p:cNvPr>
            <p:cNvSpPr/>
            <p:nvPr/>
          </p:nvSpPr>
          <p:spPr>
            <a:xfrm>
              <a:off x="0" y="0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TextBox 4">
              <a:extLst>
                <a:ext uri="{FF2B5EF4-FFF2-40B4-BE49-F238E27FC236}">
                  <a16:creationId xmlns:a16="http://schemas.microsoft.com/office/drawing/2014/main" id="{41DB18C9-4D42-50BB-CE2B-803A9E264956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11">
            <a:extLst>
              <a:ext uri="{FF2B5EF4-FFF2-40B4-BE49-F238E27FC236}">
                <a16:creationId xmlns:a16="http://schemas.microsoft.com/office/drawing/2014/main" id="{5FACAEAA-1E5D-5E18-FA4C-FB0624D405EF}"/>
              </a:ext>
            </a:extLst>
          </p:cNvPr>
          <p:cNvSpPr txBox="1"/>
          <p:nvPr/>
        </p:nvSpPr>
        <p:spPr>
          <a:xfrm>
            <a:off x="10631138" y="2108802"/>
            <a:ext cx="733602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 Bold"/>
              </a:rPr>
              <a:t>STUDY ABROAD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sp>
        <p:nvSpPr>
          <p:cNvPr id="30" name="Freeform 14">
            <a:extLst>
              <a:ext uri="{FF2B5EF4-FFF2-40B4-BE49-F238E27FC236}">
                <a16:creationId xmlns:a16="http://schemas.microsoft.com/office/drawing/2014/main" id="{BE2D6155-E7BE-3E49-0E82-045BEF9F50AE}"/>
              </a:ext>
            </a:extLst>
          </p:cNvPr>
          <p:cNvSpPr/>
          <p:nvPr/>
        </p:nvSpPr>
        <p:spPr>
          <a:xfrm rot="8598581">
            <a:off x="3613673" y="5886099"/>
            <a:ext cx="1263705" cy="605439"/>
          </a:xfrm>
          <a:custGeom>
            <a:avLst/>
            <a:gdLst/>
            <a:ahLst/>
            <a:cxnLst/>
            <a:rect l="l" t="t" r="r" b="b"/>
            <a:pathLst>
              <a:path w="1819029" h="1031379">
                <a:moveTo>
                  <a:pt x="0" y="0"/>
                </a:moveTo>
                <a:lnTo>
                  <a:pt x="1819029" y="0"/>
                </a:lnTo>
                <a:lnTo>
                  <a:pt x="1819029" y="1031379"/>
                </a:lnTo>
                <a:lnTo>
                  <a:pt x="0" y="1031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63BCF4A1-3805-6755-5EC8-EF70F41C1C27}"/>
              </a:ext>
            </a:extLst>
          </p:cNvPr>
          <p:cNvSpPr/>
          <p:nvPr/>
        </p:nvSpPr>
        <p:spPr>
          <a:xfrm rot="2372738">
            <a:off x="13332377" y="5905111"/>
            <a:ext cx="1263705" cy="605439"/>
          </a:xfrm>
          <a:custGeom>
            <a:avLst/>
            <a:gdLst/>
            <a:ahLst/>
            <a:cxnLst/>
            <a:rect l="l" t="t" r="r" b="b"/>
            <a:pathLst>
              <a:path w="1819029" h="1031379">
                <a:moveTo>
                  <a:pt x="0" y="0"/>
                </a:moveTo>
                <a:lnTo>
                  <a:pt x="1819029" y="0"/>
                </a:lnTo>
                <a:lnTo>
                  <a:pt x="1819029" y="1031379"/>
                </a:lnTo>
                <a:lnTo>
                  <a:pt x="0" y="10313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314F6B09-E477-E803-A0B3-5A534056A7B8}"/>
              </a:ext>
            </a:extLst>
          </p:cNvPr>
          <p:cNvGrpSpPr/>
          <p:nvPr/>
        </p:nvGrpSpPr>
        <p:grpSpPr>
          <a:xfrm>
            <a:off x="570348" y="7652925"/>
            <a:ext cx="6529137" cy="1251662"/>
            <a:chOff x="0" y="0"/>
            <a:chExt cx="3946633" cy="748746"/>
          </a:xfrm>
          <a:solidFill>
            <a:srgbClr val="672146"/>
          </a:solidFill>
        </p:grpSpPr>
        <p:sp>
          <p:nvSpPr>
            <p:cNvPr id="33" name="Freeform 3">
              <a:extLst>
                <a:ext uri="{FF2B5EF4-FFF2-40B4-BE49-F238E27FC236}">
                  <a16:creationId xmlns:a16="http://schemas.microsoft.com/office/drawing/2014/main" id="{260FA79D-18CC-280F-17AE-6548181B59BB}"/>
                </a:ext>
              </a:extLst>
            </p:cNvPr>
            <p:cNvSpPr/>
            <p:nvPr/>
          </p:nvSpPr>
          <p:spPr>
            <a:xfrm>
              <a:off x="0" y="0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TextBox 4">
              <a:extLst>
                <a:ext uri="{FF2B5EF4-FFF2-40B4-BE49-F238E27FC236}">
                  <a16:creationId xmlns:a16="http://schemas.microsoft.com/office/drawing/2014/main" id="{A9BF8C79-2E29-B1E6-5B47-07A815C5944B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5" name="TextBox 11">
            <a:extLst>
              <a:ext uri="{FF2B5EF4-FFF2-40B4-BE49-F238E27FC236}">
                <a16:creationId xmlns:a16="http://schemas.microsoft.com/office/drawing/2014/main" id="{AB0A9314-3D12-D287-15D2-89F1B9EA3FE4}"/>
              </a:ext>
            </a:extLst>
          </p:cNvPr>
          <p:cNvSpPr txBox="1"/>
          <p:nvPr/>
        </p:nvSpPr>
        <p:spPr>
          <a:xfrm>
            <a:off x="169296" y="7853094"/>
            <a:ext cx="733602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FFFFFF"/>
                </a:solidFill>
                <a:latin typeface="FF Meta Hebrew Bold" panose="020B0604020202020204" charset="-79"/>
                <a:ea typeface="FF Meta Hebrew"/>
                <a:cs typeface="FF Meta Hebrew Bold" panose="020B0604020202020204" charset="-79"/>
                <a:sym typeface="FF Meta Hebrew Bold"/>
              </a:rPr>
              <a:t>TRY SOMETHING NEW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grpSp>
        <p:nvGrpSpPr>
          <p:cNvPr id="36" name="Group 2">
            <a:extLst>
              <a:ext uri="{FF2B5EF4-FFF2-40B4-BE49-F238E27FC236}">
                <a16:creationId xmlns:a16="http://schemas.microsoft.com/office/drawing/2014/main" id="{7350D7CB-FBAC-4CCC-0E07-137AEC46A6D8}"/>
              </a:ext>
            </a:extLst>
          </p:cNvPr>
          <p:cNvGrpSpPr/>
          <p:nvPr/>
        </p:nvGrpSpPr>
        <p:grpSpPr>
          <a:xfrm>
            <a:off x="10903854" y="7652925"/>
            <a:ext cx="6529137" cy="1251662"/>
            <a:chOff x="0" y="0"/>
            <a:chExt cx="3946633" cy="748746"/>
          </a:xfrm>
          <a:solidFill>
            <a:srgbClr val="672146"/>
          </a:solidFill>
        </p:grpSpPr>
        <p:sp>
          <p:nvSpPr>
            <p:cNvPr id="37" name="Freeform 3">
              <a:extLst>
                <a:ext uri="{FF2B5EF4-FFF2-40B4-BE49-F238E27FC236}">
                  <a16:creationId xmlns:a16="http://schemas.microsoft.com/office/drawing/2014/main" id="{5FF0D60A-D060-644A-1EB2-7438E55FFAC2}"/>
                </a:ext>
              </a:extLst>
            </p:cNvPr>
            <p:cNvSpPr/>
            <p:nvPr/>
          </p:nvSpPr>
          <p:spPr>
            <a:xfrm>
              <a:off x="0" y="0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id="{18FEF01F-B6AF-F47C-A20D-957B7D4BBD2B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9" name="TextBox 11">
            <a:extLst>
              <a:ext uri="{FF2B5EF4-FFF2-40B4-BE49-F238E27FC236}">
                <a16:creationId xmlns:a16="http://schemas.microsoft.com/office/drawing/2014/main" id="{6181A678-BD23-48CA-9050-FFACD2E81136}"/>
              </a:ext>
            </a:extLst>
          </p:cNvPr>
          <p:cNvSpPr txBox="1"/>
          <p:nvPr/>
        </p:nvSpPr>
        <p:spPr>
          <a:xfrm>
            <a:off x="10631138" y="7869136"/>
            <a:ext cx="733602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F Meta Hebrew Bold" panose="020B0604020202020204" charset="-79"/>
                <a:ea typeface="FF Meta Hebrew Bold"/>
                <a:cs typeface="FF Meta Hebrew Bold" panose="020B0604020202020204" charset="-79"/>
                <a:sym typeface="FF Meta Hebrew Bold"/>
              </a:rPr>
              <a:t>PART TIME JOBS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672146"/>
              </a:solidFill>
              <a:effectLst/>
              <a:uLnTx/>
              <a:uFillTx/>
              <a:latin typeface="FF Meta Hebrew Bold" panose="020B0604020202020204" charset="-79"/>
              <a:ea typeface="FF Meta Hebrew"/>
              <a:cs typeface="FF Meta Hebrew Bold" panose="020B0604020202020204" charset="-79"/>
              <a:sym typeface="FF Meta Hebrew"/>
            </a:endParaRPr>
          </a:p>
        </p:txBody>
      </p:sp>
      <p:sp>
        <p:nvSpPr>
          <p:cNvPr id="43" name="TextBox 4">
            <a:extLst>
              <a:ext uri="{FF2B5EF4-FFF2-40B4-BE49-F238E27FC236}">
                <a16:creationId xmlns:a16="http://schemas.microsoft.com/office/drawing/2014/main" id="{DCE0BE18-5817-E380-0ADF-AD7BE5FC2108}"/>
              </a:ext>
            </a:extLst>
          </p:cNvPr>
          <p:cNvSpPr txBox="1"/>
          <p:nvPr/>
        </p:nvSpPr>
        <p:spPr>
          <a:xfrm>
            <a:off x="5600047" y="4192463"/>
            <a:ext cx="6529137" cy="131535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5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8">
            <a:extLst>
              <a:ext uri="{FF2B5EF4-FFF2-40B4-BE49-F238E27FC236}">
                <a16:creationId xmlns:a16="http://schemas.microsoft.com/office/drawing/2014/main" id="{2D390512-568A-CE6B-3665-BC7C5F8FF552}"/>
              </a:ext>
            </a:extLst>
          </p:cNvPr>
          <p:cNvGrpSpPr/>
          <p:nvPr/>
        </p:nvGrpSpPr>
        <p:grpSpPr>
          <a:xfrm>
            <a:off x="4909416" y="4320595"/>
            <a:ext cx="8678247" cy="5272584"/>
            <a:chOff x="-122164" y="-1117748"/>
            <a:chExt cx="4068797" cy="1866494"/>
          </a:xfrm>
        </p:grpSpPr>
        <p:sp>
          <p:nvSpPr>
            <p:cNvPr id="45" name="Freeform 9">
              <a:extLst>
                <a:ext uri="{FF2B5EF4-FFF2-40B4-BE49-F238E27FC236}">
                  <a16:creationId xmlns:a16="http://schemas.microsoft.com/office/drawing/2014/main" id="{4952C8C0-8E7A-4FC5-42E6-27C1D67994FC}"/>
                </a:ext>
              </a:extLst>
            </p:cNvPr>
            <p:cNvSpPr/>
            <p:nvPr/>
          </p:nvSpPr>
          <p:spPr>
            <a:xfrm>
              <a:off x="-122164" y="-1117748"/>
              <a:ext cx="3946633" cy="748746"/>
            </a:xfrm>
            <a:custGeom>
              <a:avLst/>
              <a:gdLst/>
              <a:ahLst/>
              <a:cxnLst/>
              <a:rect l="l" t="t" r="r" b="b"/>
              <a:pathLst>
                <a:path w="3946633" h="748746">
                  <a:moveTo>
                    <a:pt x="3743433" y="0"/>
                  </a:moveTo>
                  <a:cubicBezTo>
                    <a:pt x="3855658" y="0"/>
                    <a:pt x="3946633" y="167612"/>
                    <a:pt x="3946633" y="374373"/>
                  </a:cubicBezTo>
                  <a:cubicBezTo>
                    <a:pt x="3946633" y="581133"/>
                    <a:pt x="3855658" y="748746"/>
                    <a:pt x="3743433" y="748746"/>
                  </a:cubicBezTo>
                  <a:lnTo>
                    <a:pt x="203200" y="748746"/>
                  </a:lnTo>
                  <a:cubicBezTo>
                    <a:pt x="90976" y="748746"/>
                    <a:pt x="0" y="581133"/>
                    <a:pt x="0" y="374373"/>
                  </a:cubicBezTo>
                  <a:cubicBezTo>
                    <a:pt x="0" y="16761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4CDD4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TextBox 10">
              <a:extLst>
                <a:ext uri="{FF2B5EF4-FFF2-40B4-BE49-F238E27FC236}">
                  <a16:creationId xmlns:a16="http://schemas.microsoft.com/office/drawing/2014/main" id="{460B6F04-CDCD-757C-ABE1-103967C3E773}"/>
                </a:ext>
              </a:extLst>
            </p:cNvPr>
            <p:cNvSpPr txBox="1"/>
            <p:nvPr/>
          </p:nvSpPr>
          <p:spPr>
            <a:xfrm>
              <a:off x="0" y="-38100"/>
              <a:ext cx="3946633" cy="7868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FB36D7CB-A968-5630-62B9-6BF3AF8A06FA}"/>
              </a:ext>
            </a:extLst>
          </p:cNvPr>
          <p:cNvSpPr txBox="1"/>
          <p:nvPr/>
        </p:nvSpPr>
        <p:spPr>
          <a:xfrm>
            <a:off x="5228332" y="4228868"/>
            <a:ext cx="7740254" cy="2111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  <a:t>Higher Education</a:t>
            </a:r>
            <a:b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</a:b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672146"/>
                </a:solidFill>
                <a:effectLst/>
                <a:uLnTx/>
                <a:uFillTx/>
                <a:latin typeface="FF Meta Hebrew Bold"/>
                <a:ea typeface="FF Meta Hebrew Bold"/>
                <a:cs typeface="FF Meta Hebrew Bold"/>
                <a:sym typeface="FF Meta Hebrew Bold"/>
              </a:rPr>
              <a:t>A life experience</a:t>
            </a:r>
          </a:p>
        </p:txBody>
      </p:sp>
    </p:spTree>
    <p:extLst>
      <p:ext uri="{BB962C8B-B14F-4D97-AF65-F5344CB8AC3E}">
        <p14:creationId xmlns:p14="http://schemas.microsoft.com/office/powerpoint/2010/main" val="40946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animBg="1"/>
      <p:bldP spid="25" grpId="0" animBg="1"/>
      <p:bldP spid="29" grpId="0"/>
      <p:bldP spid="30" grpId="0" animBg="1"/>
      <p:bldP spid="31" grpId="0" animBg="1"/>
      <p:bldP spid="35" grpId="0"/>
      <p:bldP spid="3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04ca33-cab9-47dd-a85b-4a62bda88deb">
      <Terms xmlns="http://schemas.microsoft.com/office/infopath/2007/PartnerControls"/>
    </lcf76f155ced4ddcb4097134ff3c332f>
    <TaxCatchAll xmlns="1c9dd794-ecc3-4585-a395-8c88837217b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50EFDA12D1494EA5BF9B0A63DDC7DD" ma:contentTypeVersion="18" ma:contentTypeDescription="Create a new document." ma:contentTypeScope="" ma:versionID="67a75c79ef4c413d617243999739262f">
  <xsd:schema xmlns:xsd="http://www.w3.org/2001/XMLSchema" xmlns:xs="http://www.w3.org/2001/XMLSchema" xmlns:p="http://schemas.microsoft.com/office/2006/metadata/properties" xmlns:ns2="1c9dd794-ecc3-4585-a395-8c88837217b0" xmlns:ns3="9b04ca33-cab9-47dd-a85b-4a62bda88deb" targetNamespace="http://schemas.microsoft.com/office/2006/metadata/properties" ma:root="true" ma:fieldsID="e364b1e81f56d3d45c7fc5be8199044c" ns2:_="" ns3:_="">
    <xsd:import namespace="1c9dd794-ecc3-4585-a395-8c88837217b0"/>
    <xsd:import namespace="9b04ca33-cab9-47dd-a85b-4a62bda88de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9dd794-ecc3-4585-a395-8c88837217b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bb9eafb-7767-4c46-a150-3e59c0992fd4}" ma:internalName="TaxCatchAll" ma:showField="CatchAllData" ma:web="1c9dd794-ecc3-4585-a395-8c88837217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4ca33-cab9-47dd-a85b-4a62bda88d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48c43db7-d5b9-4501-acd0-29785274dc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D47EB7-4E9B-4BE9-84D2-4D5430477C7C}">
  <ds:schemaRefs>
    <ds:schemaRef ds:uri="9b04ca33-cab9-47dd-a85b-4a62bda88deb"/>
    <ds:schemaRef ds:uri="http://purl.org/dc/terms/"/>
    <ds:schemaRef ds:uri="1c9dd794-ecc3-4585-a395-8c88837217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0823B03-238D-4233-93BC-037A158A05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D7BB83-EBAE-495D-BAB7-7834613CD9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9dd794-ecc3-4585-a395-8c88837217b0"/>
    <ds:schemaRef ds:uri="9b04ca33-cab9-47dd-a85b-4a62bda88d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997</Words>
  <Application>Microsoft Office PowerPoint</Application>
  <PresentationFormat>Custom</PresentationFormat>
  <Paragraphs>197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Calibri Light</vt:lpstr>
      <vt:lpstr>Mulish</vt:lpstr>
      <vt:lpstr>Mulish Medium</vt:lpstr>
      <vt:lpstr>Arial</vt:lpstr>
      <vt:lpstr>Mulish Black</vt:lpstr>
      <vt:lpstr>Calibri</vt:lpstr>
      <vt:lpstr>Canva Sans</vt:lpstr>
      <vt:lpstr>Aptos</vt:lpstr>
      <vt:lpstr>Roboto</vt:lpstr>
      <vt:lpstr>FF Meta Hebrew</vt:lpstr>
      <vt:lpstr>FF Meta Hebrew Bold</vt:lpstr>
      <vt:lpstr>Office Theme</vt:lpstr>
      <vt:lpstr>1_Office Theme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 I go to university?</dc:title>
  <cp:lastModifiedBy>Chris Whittaker</cp:lastModifiedBy>
  <cp:revision>130</cp:revision>
  <dcterms:created xsi:type="dcterms:W3CDTF">2006-08-16T00:00:00Z</dcterms:created>
  <dcterms:modified xsi:type="dcterms:W3CDTF">2025-04-25T11:48:20Z</dcterms:modified>
  <dc:identifier>DAGNQG0O47Y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0x0101004750EFDA12D1494EA5BF9B0A63DDC7DD</vt:lpwstr>
  </property>
  <property fmtid="{D5CDD505-2E9C-101B-9397-08002B2CF9AE}" pid="3" name="MediaServiceImageTags">
    <vt:lpwstr/>
  </property>
</Properties>
</file>